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308" r:id="rId6"/>
    <p:sldId id="291" r:id="rId7"/>
    <p:sldId id="301" r:id="rId8"/>
    <p:sldId id="309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F75DD-86E0-74F3-0077-4CBA147D61F0}" v="184" dt="2024-04-22T21:50:05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25/04/2024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t-mary-png/download/1466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free-lds-art/art/PNG-Clipart-free-bible-shepherd-7702587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MlvbZrSk5U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281-st.-mary-png-clipar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celebration-p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holding a baby&#10;&#10;Description automatically generated">
            <a:extLst>
              <a:ext uri="{FF2B5EF4-FFF2-40B4-BE49-F238E27FC236}">
                <a16:creationId xmlns:a16="http://schemas.microsoft.com/office/drawing/2014/main" id="{18B06E54-D521-4DF4-5E59-A262B9953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0" y="4463412"/>
            <a:ext cx="11873948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AMOR SALVÍFICO DE DIOS POR NOSOTROS: LA LITURGIA Y LOS SIETE SACRAMENTOS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¡MARÍA, NUESTRA MADRE Y NUESTRA REINA!</a:t>
            </a:r>
            <a:endParaRPr lang="en-US" sz="13800" b="1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pic>
        <p:nvPicPr>
          <p:cNvPr id="2" name="Picture 3" descr="page1image1754247728">
            <a:extLst>
              <a:ext uri="{FF2B5EF4-FFF2-40B4-BE49-F238E27FC236}">
                <a16:creationId xmlns:a16="http://schemas.microsoft.com/office/drawing/2014/main" id="{4BFE086B-D513-D3B1-3683-83C66A8E0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14" y="1165725"/>
            <a:ext cx="8748131" cy="13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3736" y="1275989"/>
            <a:ext cx="65370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/>
              <a:t>Señor</a:t>
            </a:r>
            <a:r>
              <a:rPr lang="en-US" sz="2600" dirty="0"/>
              <a:t> </a:t>
            </a:r>
            <a:r>
              <a:rPr lang="en-US" sz="2600" dirty="0" err="1"/>
              <a:t>Jesucristo</a:t>
            </a:r>
            <a:r>
              <a:rPr lang="en-US" sz="2600" dirty="0"/>
              <a:t>, te </a:t>
            </a:r>
            <a:r>
              <a:rPr lang="en-US" sz="2600" dirty="0" err="1"/>
              <a:t>encomendamos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en-US" sz="2600" dirty="0"/>
              <a:t> </a:t>
            </a:r>
            <a:r>
              <a:rPr lang="en-US" sz="2600" dirty="0" err="1"/>
              <a:t>bendición</a:t>
            </a:r>
            <a:r>
              <a:rPr lang="en-US" sz="2600" dirty="0"/>
              <a:t> y </a:t>
            </a:r>
            <a:r>
              <a:rPr lang="en-US" sz="2600" dirty="0" err="1"/>
              <a:t>protección</a:t>
            </a:r>
            <a:r>
              <a:rPr lang="en-US" sz="2600" dirty="0"/>
              <a:t>.</a:t>
            </a:r>
          </a:p>
          <a:p>
            <a:r>
              <a:rPr lang="en-US" sz="2600" dirty="0"/>
              <a:t> 
Te </a:t>
            </a:r>
            <a:r>
              <a:rPr lang="en-US" sz="2600" dirty="0" err="1"/>
              <a:t>amamos</a:t>
            </a:r>
            <a:r>
              <a:rPr lang="en-US" sz="2600" dirty="0"/>
              <a:t> </a:t>
            </a:r>
            <a:r>
              <a:rPr lang="en-US" sz="2600" dirty="0" err="1"/>
              <a:t>Señor</a:t>
            </a:r>
            <a:r>
              <a:rPr lang="en-US" sz="2600" dirty="0"/>
              <a:t> Jesús con todo </a:t>
            </a:r>
            <a:r>
              <a:rPr lang="en-US" sz="2600" dirty="0" err="1"/>
              <a:t>nuestro</a:t>
            </a:r>
            <a:r>
              <a:rPr lang="en-US" sz="2600" dirty="0"/>
              <a:t> </a:t>
            </a:r>
            <a:r>
              <a:rPr lang="en-US" sz="2600" dirty="0" err="1"/>
              <a:t>corazón</a:t>
            </a:r>
            <a:r>
              <a:rPr lang="en-US" sz="2600" dirty="0"/>
              <a:t>, y te </a:t>
            </a:r>
            <a:r>
              <a:rPr lang="en-US" sz="2600" dirty="0" err="1"/>
              <a:t>pedimos</a:t>
            </a:r>
            <a:r>
              <a:rPr lang="en-US" sz="2600" dirty="0"/>
              <a:t> que </a:t>
            </a:r>
            <a:r>
              <a:rPr lang="en-US" sz="2600" dirty="0" err="1"/>
              <a:t>ayudes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a </a:t>
            </a:r>
            <a:r>
              <a:rPr lang="en-US" sz="2600" dirty="0" err="1"/>
              <a:t>parecerse</a:t>
            </a:r>
            <a:r>
              <a:rPr lang="en-US" sz="2600" dirty="0"/>
              <a:t> más a la Sagrada Familia.</a:t>
            </a:r>
          </a:p>
          <a:p>
            <a:r>
              <a:rPr lang="en-US" sz="2600" dirty="0"/>
              <a:t>
</a:t>
            </a:r>
            <a:r>
              <a:rPr lang="en-US" sz="2600" dirty="0" err="1"/>
              <a:t>Ayúdanos</a:t>
            </a:r>
            <a:r>
              <a:rPr lang="en-US" sz="2600" dirty="0"/>
              <a:t> a ser </a:t>
            </a:r>
            <a:r>
              <a:rPr lang="en-US" sz="2600" dirty="0" err="1"/>
              <a:t>amables</a:t>
            </a:r>
            <a:r>
              <a:rPr lang="en-US" sz="2600" dirty="0"/>
              <a:t>, amorosos y </a:t>
            </a:r>
            <a:r>
              <a:rPr lang="en-US" sz="2600" dirty="0" err="1"/>
              <a:t>pacientes</a:t>
            </a:r>
            <a:r>
              <a:rPr lang="en-US" sz="2600" dirty="0"/>
              <a:t> entre </a:t>
            </a:r>
            <a:r>
              <a:rPr lang="en-US" sz="2600" dirty="0" err="1"/>
              <a:t>nosotros</a:t>
            </a:r>
            <a:r>
              <a:rPr lang="en-US" sz="2600" dirty="0"/>
              <a:t>.   </a:t>
            </a:r>
            <a:r>
              <a:rPr lang="en-US" sz="2600" dirty="0" err="1"/>
              <a:t>Danos</a:t>
            </a:r>
            <a:r>
              <a:rPr lang="en-US" sz="2600" dirty="0"/>
              <a:t> </a:t>
            </a:r>
            <a:r>
              <a:rPr lang="en-US" sz="2600" dirty="0" err="1"/>
              <a:t>toda</a:t>
            </a:r>
            <a:r>
              <a:rPr lang="en-US" sz="2600" dirty="0"/>
              <a:t> la </a:t>
            </a:r>
            <a:r>
              <a:rPr lang="en-US" sz="2600" dirty="0" err="1"/>
              <a:t>gracia</a:t>
            </a:r>
            <a:r>
              <a:rPr lang="en-US" sz="2600" dirty="0"/>
              <a:t> que </a:t>
            </a:r>
            <a:r>
              <a:rPr lang="en-US" sz="2600" dirty="0" err="1"/>
              <a:t>necesitamos</a:t>
            </a:r>
            <a:r>
              <a:rPr lang="en-US" sz="2600" dirty="0"/>
              <a:t> para </a:t>
            </a:r>
            <a:r>
              <a:rPr lang="en-US" sz="2600" dirty="0" err="1"/>
              <a:t>convertirnos</a:t>
            </a:r>
            <a:r>
              <a:rPr lang="en-US" sz="2600" dirty="0"/>
              <a:t> en santos y Tus </a:t>
            </a:r>
            <a:r>
              <a:rPr lang="en-US" sz="2600" dirty="0" err="1"/>
              <a:t>fieles</a:t>
            </a:r>
            <a:r>
              <a:rPr lang="en-US" sz="2600" dirty="0"/>
              <a:t> </a:t>
            </a:r>
            <a:r>
              <a:rPr lang="en-US" sz="2600" dirty="0" err="1"/>
              <a:t>discípulos</a:t>
            </a:r>
            <a:r>
              <a:rPr lang="en-US" sz="2600" dirty="0"/>
              <a:t>.  </a:t>
            </a:r>
          </a:p>
          <a:p>
            <a:endParaRPr lang="en-US" sz="2600" dirty="0"/>
          </a:p>
          <a:p>
            <a:r>
              <a:rPr lang="en-US" sz="2600" dirty="0" err="1"/>
              <a:t>Amén</a:t>
            </a:r>
            <a:r>
              <a:rPr lang="en-US" sz="2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Opening Prayer</a:t>
            </a:r>
            <a:endParaRPr lang="en-US" sz="6600" cap="all" baseline="30000" dirty="0">
              <a:solidFill>
                <a:schemeClr val="bg1"/>
              </a:solidFill>
            </a:endParaRPr>
          </a:p>
        </p:txBody>
      </p:sp>
      <p:pic>
        <p:nvPicPr>
          <p:cNvPr id="8" name="Picture 7" descr="A painting of a person holding a baby&#10;&#10;Description automatically generated">
            <a:extLst>
              <a:ext uri="{FF2B5EF4-FFF2-40B4-BE49-F238E27FC236}">
                <a16:creationId xmlns:a16="http://schemas.microsoft.com/office/drawing/2014/main" id="{2CF5C956-7D36-C7F8-6DF2-6BB1C9027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7214" y="40298"/>
            <a:ext cx="55058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BC61E7-FF07-B649-EC33-DC273F7663A4}"/>
              </a:ext>
            </a:extLst>
          </p:cNvPr>
          <p:cNvSpPr txBox="1"/>
          <p:nvPr/>
        </p:nvSpPr>
        <p:spPr>
          <a:xfrm>
            <a:off x="-27214" y="6898298"/>
            <a:ext cx="5505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st-mary-png/download/1466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9101" y="13744"/>
            <a:ext cx="9953798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¿QUIÉN SOY?</a:t>
            </a:r>
            <a:endParaRPr lang="en-US" sz="6000" b="1" cap="all" baseline="30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672" y="1442800"/>
            <a:ext cx="6477657" cy="4684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Cómo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jugar</a:t>
            </a:r>
            <a:r>
              <a:rPr lang="en-US" sz="2800" b="1" u="sng" dirty="0">
                <a:solidFill>
                  <a:srgbClr val="FF0000"/>
                </a:solidFill>
              </a:rPr>
              <a:t>: 
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miembro</a:t>
            </a:r>
            <a:r>
              <a:rPr lang="en-US" sz="2800" dirty="0"/>
              <a:t> de la </a:t>
            </a:r>
            <a:r>
              <a:rPr lang="en-US" sz="2800" dirty="0" err="1"/>
              <a:t>familia</a:t>
            </a:r>
            <a:r>
              <a:rPr lang="en-US" sz="2800" dirty="0"/>
              <a:t> </a:t>
            </a:r>
            <a:r>
              <a:rPr lang="en-US" sz="2800" dirty="0" err="1"/>
              <a:t>elige</a:t>
            </a:r>
            <a:r>
              <a:rPr lang="en-US" sz="2800" dirty="0"/>
              <a:t> un </a:t>
            </a:r>
            <a:r>
              <a:rPr lang="en-US" sz="2800" dirty="0" err="1"/>
              <a:t>personaje</a:t>
            </a:r>
            <a:r>
              <a:rPr lang="en-US" sz="2800" dirty="0"/>
              <a:t> </a:t>
            </a:r>
            <a:r>
              <a:rPr lang="en-US" sz="2800" dirty="0" err="1"/>
              <a:t>bíblico</a:t>
            </a:r>
            <a:r>
              <a:rPr lang="en-US" sz="2800" dirty="0"/>
              <a:t> o santo </a:t>
            </a:r>
            <a:r>
              <a:rPr lang="en-US" sz="2800" dirty="0" err="1"/>
              <a:t>favorito</a:t>
            </a:r>
            <a:r>
              <a:rPr lang="en-US" sz="2800" dirty="0"/>
              <a:t>, </a:t>
            </a:r>
            <a:r>
              <a:rPr lang="en-US" sz="2800" dirty="0" err="1"/>
              <a:t>pero</a:t>
            </a:r>
            <a:r>
              <a:rPr lang="en-US" sz="2800" dirty="0"/>
              <a:t> no </a:t>
            </a:r>
            <a:r>
              <a:rPr lang="en-US" sz="2800" dirty="0" err="1"/>
              <a:t>revela</a:t>
            </a:r>
            <a:r>
              <a:rPr lang="en-US" sz="2800" dirty="0"/>
              <a:t> </a:t>
            </a:r>
            <a:r>
              <a:rPr lang="en-US" sz="2800" dirty="0" err="1"/>
              <a:t>quién</a:t>
            </a:r>
            <a:r>
              <a:rPr lang="en-US" sz="2800" dirty="0"/>
              <a:t> es. 
Los </a:t>
            </a:r>
            <a:r>
              <a:rPr lang="en-US" sz="2800" dirty="0" err="1"/>
              <a:t>otros</a:t>
            </a:r>
            <a:r>
              <a:rPr lang="en-US" sz="2800" dirty="0"/>
              <a:t> </a:t>
            </a:r>
            <a:r>
              <a:rPr lang="en-US" sz="2800" dirty="0" err="1"/>
              <a:t>miembros</a:t>
            </a:r>
            <a:r>
              <a:rPr lang="en-US" sz="2800" dirty="0"/>
              <a:t> de la </a:t>
            </a:r>
            <a:r>
              <a:rPr lang="en-US" sz="2800" dirty="0" err="1"/>
              <a:t>familia</a:t>
            </a:r>
            <a:r>
              <a:rPr lang="en-US" sz="2800" dirty="0"/>
              <a:t> </a:t>
            </a:r>
            <a:r>
              <a:rPr lang="en-US" sz="2800" dirty="0" err="1"/>
              <a:t>hacen</a:t>
            </a:r>
            <a:r>
              <a:rPr lang="en-US" sz="2800" dirty="0"/>
              <a:t> 5 </a:t>
            </a:r>
            <a:r>
              <a:rPr lang="en-US" sz="2800" dirty="0" err="1"/>
              <a:t>preguntas</a:t>
            </a:r>
            <a:r>
              <a:rPr lang="en-US" sz="2800" dirty="0"/>
              <a:t> y </a:t>
            </a:r>
            <a:r>
              <a:rPr lang="en-US" sz="2800" dirty="0" err="1"/>
              <a:t>luego</a:t>
            </a:r>
            <a:r>
              <a:rPr lang="en-US" sz="2800" dirty="0"/>
              <a:t>, en </a:t>
            </a:r>
            <a:r>
              <a:rPr lang="en-US" sz="2800" dirty="0" err="1"/>
              <a:t>función</a:t>
            </a:r>
            <a:r>
              <a:rPr lang="en-US" sz="2800" dirty="0"/>
              <a:t> de la </a:t>
            </a:r>
            <a:r>
              <a:rPr lang="en-US" sz="2800" dirty="0" err="1"/>
              <a:t>información</a:t>
            </a:r>
            <a:r>
              <a:rPr lang="en-US" sz="2800" dirty="0"/>
              <a:t>, </a:t>
            </a:r>
            <a:r>
              <a:rPr lang="en-US" sz="2800" dirty="0" err="1"/>
              <a:t>adivinan</a:t>
            </a:r>
            <a:r>
              <a:rPr lang="en-US" sz="2800" dirty="0"/>
              <a:t> </a:t>
            </a:r>
            <a:r>
              <a:rPr lang="en-US" sz="2800" dirty="0" err="1"/>
              <a:t>quién</a:t>
            </a:r>
            <a:r>
              <a:rPr lang="en-US" sz="2800" dirty="0"/>
              <a:t> es la persona </a:t>
            </a:r>
            <a:r>
              <a:rPr lang="en-US" sz="2800" dirty="0" err="1"/>
              <a:t>favorita</a:t>
            </a:r>
            <a:r>
              <a:rPr lang="en-US" sz="2800" dirty="0"/>
              <a:t>. 
Por </a:t>
            </a:r>
            <a:r>
              <a:rPr lang="en-US" sz="2800" dirty="0" err="1"/>
              <a:t>último</a:t>
            </a:r>
            <a:r>
              <a:rPr lang="en-US" sz="2800" dirty="0"/>
              <a:t>, la persona </a:t>
            </a:r>
            <a:r>
              <a:rPr lang="en-US" sz="2800" dirty="0" err="1"/>
              <a:t>explica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qué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personaje</a:t>
            </a:r>
            <a:r>
              <a:rPr lang="en-US" sz="2800" dirty="0"/>
              <a:t> </a:t>
            </a:r>
            <a:r>
              <a:rPr lang="en-US" sz="2800" dirty="0" err="1"/>
              <a:t>bíblico</a:t>
            </a:r>
            <a:r>
              <a:rPr lang="en-US" sz="2800" dirty="0"/>
              <a:t> o santo es su </a:t>
            </a:r>
            <a:r>
              <a:rPr lang="en-US" sz="2800" dirty="0" err="1"/>
              <a:t>favorito</a:t>
            </a:r>
            <a:r>
              <a:rPr lang="en-US" sz="2800" dirty="0"/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(Adapted from youthgroupgames.com)  </a:t>
            </a:r>
          </a:p>
        </p:txBody>
      </p:sp>
      <p:pic>
        <p:nvPicPr>
          <p:cNvPr id="3" name="Picture 2" descr="A cartoon of a person in a yellow robe&#10;&#10;Description automatically generated">
            <a:extLst>
              <a:ext uri="{FF2B5EF4-FFF2-40B4-BE49-F238E27FC236}">
                <a16:creationId xmlns:a16="http://schemas.microsoft.com/office/drawing/2014/main" id="{49C6118F-FE2D-01F0-80C4-02818C911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204963" y="-1796143"/>
            <a:ext cx="10695214" cy="86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665" y="0"/>
            <a:ext cx="11888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CONCEPTO PRINCIPAL: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MARÍA ES NUESTRA MADRE Y REINA</a:t>
            </a:r>
            <a:endParaRPr lang="es-MX" sz="344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1CE6F-7CFF-0BFD-F37B-062B97C16951}"/>
              </a:ext>
            </a:extLst>
          </p:cNvPr>
          <p:cNvSpPr txBox="1"/>
          <p:nvPr/>
        </p:nvSpPr>
        <p:spPr>
          <a:xfrm>
            <a:off x="3048000" y="60479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https://youtu.be/0MlvbZrSk5U?si=Vg0TwsRegNMxPr7H</a:t>
            </a:r>
          </a:p>
        </p:txBody>
      </p:sp>
      <p:pic>
        <p:nvPicPr>
          <p:cNvPr id="9" name="Online Media 8" descr="María, Madre | Lente Católico">
            <a:hlinkClick r:id="" action="ppaction://media"/>
            <a:extLst>
              <a:ext uri="{FF2B5EF4-FFF2-40B4-BE49-F238E27FC236}">
                <a16:creationId xmlns:a16="http://schemas.microsoft.com/office/drawing/2014/main" id="{48CA41F4-4D87-B1B7-D0D5-693DCAA398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4070" y="1982465"/>
            <a:ext cx="6463859" cy="36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CONVERSACIÓN FAMILIAR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13B63-4862-5ACC-6878-D345B0DC6F14}"/>
              </a:ext>
            </a:extLst>
          </p:cNvPr>
          <p:cNvSpPr txBox="1"/>
          <p:nvPr/>
        </p:nvSpPr>
        <p:spPr>
          <a:xfrm>
            <a:off x="5367130" y="1252525"/>
            <a:ext cx="6480313" cy="5401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vez le has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preguntado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María que ore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¿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supiste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María te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había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ayudado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¿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Piensas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María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erson with a head covering&#10;&#10;Description automatically generated with medium confidence">
            <a:extLst>
              <a:ext uri="{FF2B5EF4-FFF2-40B4-BE49-F238E27FC236}">
                <a16:creationId xmlns:a16="http://schemas.microsoft.com/office/drawing/2014/main" id="{A47ABA88-02D8-415C-2044-C31515EE8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81744" y="539260"/>
            <a:ext cx="7277100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9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MICRÓFONO ABIERTO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10" y="1232396"/>
            <a:ext cx="7119258" cy="46764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9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900" b="1" dirty="0" err="1">
                <a:ea typeface="Calibri" panose="020F0502020204030204" pitchFamily="34" charset="0"/>
                <a:cs typeface="Times New Roman"/>
              </a:rPr>
              <a:t>Ahora</a:t>
            </a:r>
            <a:r>
              <a:rPr lang="en-US" sz="2900" b="1" dirty="0">
                <a:ea typeface="Calibri" panose="020F0502020204030204" pitchFamily="34" charset="0"/>
                <a:cs typeface="Times New Roman"/>
              </a:rPr>
              <a:t> que Familias Formando Discípulos está </a:t>
            </a:r>
            <a:r>
              <a:rPr lang="en-US" sz="2900" b="1" dirty="0" err="1">
                <a:ea typeface="Calibri" panose="020F0502020204030204" pitchFamily="34" charset="0"/>
                <a:cs typeface="Times New Roman"/>
              </a:rPr>
              <a:t>llegando</a:t>
            </a:r>
            <a:r>
              <a:rPr lang="en-US" sz="2900" b="1" dirty="0">
                <a:ea typeface="Calibri" panose="020F0502020204030204" pitchFamily="34" charset="0"/>
                <a:cs typeface="Times New Roman"/>
              </a:rPr>
              <a:t> a su fin </a:t>
            </a:r>
            <a:r>
              <a:rPr lang="en-US" sz="2900" b="1" dirty="0" err="1">
                <a:ea typeface="Calibri" panose="020F0502020204030204" pitchFamily="34" charset="0"/>
                <a:cs typeface="Times New Roman"/>
              </a:rPr>
              <a:t>este</a:t>
            </a:r>
            <a:r>
              <a:rPr lang="en-US" sz="2900" b="1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/>
              </a:rPr>
              <a:t>año</a:t>
            </a:r>
            <a:r>
              <a:rPr lang="en-US" sz="2900" b="1" dirty="0">
                <a:ea typeface="Calibri" panose="020F0502020204030204" pitchFamily="34" charset="0"/>
                <a:cs typeface="Times New Roman"/>
              </a:rPr>
              <a:t>, </a:t>
            </a:r>
            <a:r>
              <a:rPr lang="en-US" sz="2900" b="1" dirty="0" err="1">
                <a:ea typeface="Calibri" panose="020F0502020204030204" pitchFamily="34" charset="0"/>
                <a:cs typeface="Times New Roman"/>
              </a:rPr>
              <a:t>los</a:t>
            </a:r>
            <a:r>
              <a:rPr lang="en-US" sz="2900" b="1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/>
              </a:rPr>
              <a:t>invitamos</a:t>
            </a:r>
            <a:r>
              <a:rPr lang="en-US" sz="2900" b="1" dirty="0">
                <a:ea typeface="Calibri" panose="020F0502020204030204" pitchFamily="34" charset="0"/>
                <a:cs typeface="Times New Roman"/>
              </a:rPr>
              <a:t> a todos a </a:t>
            </a:r>
            <a:r>
              <a:rPr lang="en-US" sz="2900" b="1" dirty="0" err="1">
                <a:ea typeface="Calibri" panose="020F0502020204030204" pitchFamily="34" charset="0"/>
                <a:cs typeface="Times New Roman"/>
              </a:rPr>
              <a:t>compartir</a:t>
            </a:r>
            <a:r>
              <a:rPr lang="en-US" sz="2900" b="1" dirty="0">
                <a:ea typeface="Calibri" panose="020F0502020204030204" pitchFamily="34" charset="0"/>
                <a:cs typeface="Times New Roman"/>
              </a:rPr>
              <a:t> sus experiencias: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900" b="1" dirty="0">
                <a:ea typeface="Calibri" panose="020F0502020204030204" pitchFamily="34" charset="0"/>
                <a:cs typeface="Times New Roman"/>
              </a:rPr>
              <a:t>
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¿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Cómo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impactó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el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aprendizaje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sobre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los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Siete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Sacramentos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de la Iglesia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Católica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en su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relación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con Dios, con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los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demás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y con la </a:t>
            </a:r>
            <a:r>
              <a:rPr lang="en-US" sz="29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comunidad</a:t>
            </a:r>
            <a:r>
              <a:rPr lang="en-US" sz="29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/>
              </a:rPr>
              <a:t> de su iglesia?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A black and white image of a microphone&#10;&#10;Description automatically generated">
            <a:extLst>
              <a:ext uri="{FF2B5EF4-FFF2-40B4-BE49-F238E27FC236}">
                <a16:creationId xmlns:a16="http://schemas.microsoft.com/office/drawing/2014/main" id="{67716C07-3FB0-A4C9-47F0-B3832A971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67" y="1202285"/>
            <a:ext cx="4727075" cy="51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tue of a person with a crown&#10;&#10;Description automatically generated">
            <a:extLst>
              <a:ext uri="{FF2B5EF4-FFF2-40B4-BE49-F238E27FC236}">
                <a16:creationId xmlns:a16="http://schemas.microsoft.com/office/drawing/2014/main" id="{29F3806C-C8EE-03E5-588F-8A0A55BC5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4759"/>
            <a:ext cx="12191876" cy="5903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CORONACIÓN DE MAYO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13B63-4862-5ACC-6878-D345B0DC6F14}"/>
              </a:ext>
            </a:extLst>
          </p:cNvPr>
          <p:cNvSpPr txBox="1"/>
          <p:nvPr/>
        </p:nvSpPr>
        <p:spPr>
          <a:xfrm>
            <a:off x="482004" y="1202285"/>
            <a:ext cx="11471457" cy="31488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Damos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gracias a Dios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por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habernos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reunido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invitamos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al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Espíritu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Santo 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nuestras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vidas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como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lo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hizo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María. 
María es la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Esposa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del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Espíritu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Santo, y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durante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el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mes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de mayo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honramos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a María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como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Reina del Cielo y de la Tierra.   
Su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Hijo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, Jesús, es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nuestro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Rey,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por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lo tanto, ¡Su Madre es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nuestra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Reina!               
Una Coronación de Mayo es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una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forma especial de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honrar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a Nuestra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Señora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durante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el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Mes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/>
              </a:rPr>
              <a:t> de Mayo.</a:t>
            </a:r>
            <a:endParaRPr lang="en-US" sz="24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165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fetti and streamers on a black background&#10;&#10;Description automatically generated">
            <a:extLst>
              <a:ext uri="{FF2B5EF4-FFF2-40B4-BE49-F238E27FC236}">
                <a16:creationId xmlns:a16="http://schemas.microsoft.com/office/drawing/2014/main" id="{0B580ECD-60A8-F05F-3E3E-4009700CA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878"/>
            <a:ext cx="12192000" cy="5396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EEC235-EB19-A1A7-FE24-E3325B4B35C4}"/>
              </a:ext>
            </a:extLst>
          </p:cNvPr>
          <p:cNvSpPr txBox="1"/>
          <p:nvPr/>
        </p:nvSpPr>
        <p:spPr>
          <a:xfrm>
            <a:off x="127746" y="2091996"/>
            <a:ext cx="117070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¡Celebración para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concluir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 de Familias Formando Discípulos!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237D1-2FAA-119D-0E7B-4CC5960564BE}"/>
              </a:ext>
            </a:extLst>
          </p:cNvPr>
          <p:cNvSpPr txBox="1"/>
          <p:nvPr/>
        </p:nvSpPr>
        <p:spPr>
          <a:xfrm>
            <a:off x="1771744" y="6858000"/>
            <a:ext cx="864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celebration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291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21769</TotalTime>
  <Words>420</Words>
  <Application>Microsoft Office PowerPoint</Application>
  <PresentationFormat>Widescreen</PresentationFormat>
  <Paragraphs>28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254</cp:revision>
  <dcterms:created xsi:type="dcterms:W3CDTF">2021-11-19T16:04:10Z</dcterms:created>
  <dcterms:modified xsi:type="dcterms:W3CDTF">2024-04-25T14:33:57Z</dcterms:modified>
</cp:coreProperties>
</file>