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1" r:id="rId6"/>
    <p:sldId id="262" r:id="rId7"/>
    <p:sldId id="270" r:id="rId8"/>
    <p:sldId id="261" r:id="rId9"/>
    <p:sldId id="266" r:id="rId10"/>
    <p:sldId id="263" r:id="rId11"/>
    <p:sldId id="267" r:id="rId12"/>
    <p:sldId id="272" r:id="rId13"/>
    <p:sldId id="273" r:id="rId14"/>
    <p:sldId id="274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28/03/2022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783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28/03/2022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60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28/03/2022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70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28/03/2022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795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28/03/2022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257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28/03/2022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296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28/03/2022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64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28/03/2022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84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28/03/2022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393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28/03/2022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37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28/03/2022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01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ECF60-19F8-4C88-A195-93F06459BF74}" type="datetimeFigureOut">
              <a:rPr lang="es-MX" smtClean="0"/>
              <a:t>28/03/2022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567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Odqf03mmAZU" TargetMode="External"/><Relationship Id="rId1" Type="http://schemas.openxmlformats.org/officeDocument/2006/relationships/video" Target="https://www.youtube.com/embed/3U6sqjVd8iE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s://youtu.be/olpEyn5ZVbI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91938" y="4962698"/>
            <a:ext cx="6808124" cy="645622"/>
          </a:xfrm>
          <a:solidFill>
            <a:schemeClr val="bg1">
              <a:lumMod val="65000"/>
              <a:alpha val="78000"/>
            </a:schemeClr>
          </a:solidFill>
        </p:spPr>
        <p:txBody>
          <a:bodyPr>
            <a:noAutofit/>
          </a:bodyPr>
          <a:lstStyle/>
          <a:p>
            <a:r>
              <a:rPr lang="es-MX" sz="4000" b="1" dirty="0"/>
              <a:t>EL PACTO DE DIOS CON DAVID </a:t>
            </a:r>
            <a:endParaRPr lang="en-US" sz="4000" b="1" dirty="0">
              <a:latin typeface="Antenna Black" panose="0200050500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" y="-438834"/>
            <a:ext cx="12070080" cy="2167683"/>
          </a:xfrm>
        </p:spPr>
        <p:txBody>
          <a:bodyPr>
            <a:normAutofit/>
          </a:bodyPr>
          <a:lstStyle/>
          <a:p>
            <a:r>
              <a:rPr lang="en-US" sz="7200" b="1" cap="all" baseline="30000" dirty="0" smtClean="0">
                <a:solidFill>
                  <a:schemeClr val="bg1"/>
                </a:solidFill>
                <a:latin typeface="Antenna Black" panose="02000505000000020004" pitchFamily="2" charset="0"/>
              </a:rPr>
              <a:t>FAMILIAS</a:t>
            </a:r>
            <a:r>
              <a:rPr lang="en-US" sz="7200" b="1" cap="all" dirty="0" smtClean="0">
                <a:solidFill>
                  <a:schemeClr val="bg1"/>
                </a:solidFill>
                <a:latin typeface="Antenna Black" panose="02000505000000020004" pitchFamily="2" charset="0"/>
              </a:rPr>
              <a:t> </a:t>
            </a:r>
            <a:r>
              <a:rPr lang="en-US" sz="7200" b="1" cap="all" baseline="30000" dirty="0" smtClean="0">
                <a:solidFill>
                  <a:schemeClr val="bg1"/>
                </a:solidFill>
                <a:latin typeface="Antenna Black" panose="02000505000000020004" pitchFamily="2" charset="0"/>
              </a:rPr>
              <a:t>FORMANDO DISCÍPULOS</a:t>
            </a:r>
            <a:endParaRPr lang="en-US" sz="7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504"/>
            <a:ext cx="2761145" cy="10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1798" y="378744"/>
            <a:ext cx="6043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Veamos: David y Goliat (!Película!)</a:t>
            </a:r>
            <a:endParaRPr lang="es-MX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83227" y="5116752"/>
            <a:ext cx="42914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(para </a:t>
            </a:r>
            <a:r>
              <a:rPr lang="en-US" sz="2800" dirty="0" err="1" smtClean="0"/>
              <a:t>niños</a:t>
            </a:r>
            <a:r>
              <a:rPr lang="en-US" sz="2800" dirty="0" smtClean="0"/>
              <a:t> mas </a:t>
            </a:r>
            <a:r>
              <a:rPr lang="en-US" sz="2800" dirty="0" err="1" smtClean="0"/>
              <a:t>pequeños</a:t>
            </a:r>
            <a:r>
              <a:rPr lang="en-US" sz="2800" dirty="0" smtClean="0"/>
              <a:t>)</a:t>
            </a:r>
          </a:p>
          <a:p>
            <a:pPr algn="ctr"/>
            <a:r>
              <a:rPr lang="en-US" b="1" dirty="0"/>
              <a:t>https://youtu.be/3U6sqjVd8iE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98378" y="5116752"/>
            <a:ext cx="35661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(Para adolescentes)</a:t>
            </a:r>
            <a:endParaRPr lang="en-US" sz="2800" dirty="0">
              <a:hlinkClick r:id="rId4"/>
            </a:endParaRPr>
          </a:p>
          <a:p>
            <a:pPr algn="ctr"/>
            <a:r>
              <a:rPr lang="en-US" b="1" dirty="0"/>
              <a:t>https://youtu.be/Odqf03mmAZU</a:t>
            </a:r>
          </a:p>
        </p:txBody>
      </p:sp>
      <p:pic>
        <p:nvPicPr>
          <p:cNvPr id="2" name="3U6sqjVd8iE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9634" y="1860370"/>
            <a:ext cx="5378025" cy="3025139"/>
          </a:xfrm>
          <a:prstGeom prst="rect">
            <a:avLst/>
          </a:prstGeom>
        </p:spPr>
      </p:pic>
      <p:pic>
        <p:nvPicPr>
          <p:cNvPr id="3" name="Odqf03mmAZU"/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574971" y="1858191"/>
            <a:ext cx="5381898" cy="30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-35859"/>
            <a:ext cx="12281646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2352" y="1294620"/>
            <a:ext cx="528431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rgbClr val="00B050"/>
              </a:solidFill>
            </a:endParaRPr>
          </a:p>
          <a:p>
            <a:r>
              <a:rPr lang="es-MX" sz="6000" b="1" dirty="0"/>
              <a:t>¿Encontraron </a:t>
            </a:r>
            <a:r>
              <a:rPr lang="es-MX" sz="6000" b="1" i="1" dirty="0">
                <a:solidFill>
                  <a:schemeClr val="accent6"/>
                </a:solidFill>
              </a:rPr>
              <a:t>pistas </a:t>
            </a:r>
            <a:r>
              <a:rPr lang="es-MX" sz="6000" b="1" dirty="0"/>
              <a:t>que nos digan cómo David prefigura a Jesús? </a:t>
            </a:r>
            <a:endParaRPr lang="en-US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51" y="1793965"/>
            <a:ext cx="4860060" cy="481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99"/>
          <a:stretch/>
        </p:blipFill>
        <p:spPr>
          <a:xfrm>
            <a:off x="0" y="537120"/>
            <a:ext cx="12192000" cy="6366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7882" y="152400"/>
            <a:ext cx="11152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1. Jesus y David, los dos, </a:t>
            </a:r>
            <a:r>
              <a:rPr lang="en-US" sz="4400" dirty="0" err="1" smtClean="0">
                <a:solidFill>
                  <a:srgbClr val="00B050"/>
                </a:solidFill>
              </a:rPr>
              <a:t>nacieron</a:t>
            </a:r>
            <a:r>
              <a:rPr lang="en-US" sz="4400" dirty="0" smtClean="0">
                <a:solidFill>
                  <a:srgbClr val="00B050"/>
                </a:solidFill>
              </a:rPr>
              <a:t> en </a:t>
            </a:r>
            <a:r>
              <a:rPr lang="en-US" sz="4400" dirty="0" err="1" smtClean="0">
                <a:solidFill>
                  <a:srgbClr val="00B050"/>
                </a:solidFill>
              </a:rPr>
              <a:t>Belén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7109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07920" y="417314"/>
            <a:ext cx="14599920" cy="64406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7576" y="0"/>
            <a:ext cx="122995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2. David era un pastor, </a:t>
            </a:r>
            <a:r>
              <a:rPr lang="en-US" sz="4400" dirty="0">
                <a:solidFill>
                  <a:srgbClr val="00B050"/>
                </a:solidFill>
              </a:rPr>
              <a:t>Jesus </a:t>
            </a:r>
            <a:r>
              <a:rPr lang="en-US" sz="4400" dirty="0" smtClean="0">
                <a:solidFill>
                  <a:srgbClr val="00B050"/>
                </a:solidFill>
              </a:rPr>
              <a:t>es el </a:t>
            </a:r>
            <a:r>
              <a:rPr lang="en-US" sz="4400" dirty="0" err="1" smtClean="0">
                <a:solidFill>
                  <a:srgbClr val="00B050"/>
                </a:solidFill>
              </a:rPr>
              <a:t>Buen</a:t>
            </a:r>
            <a:r>
              <a:rPr lang="en-US" sz="4400" dirty="0" smtClean="0">
                <a:solidFill>
                  <a:srgbClr val="00B050"/>
                </a:solidFill>
              </a:rPr>
              <a:t> Pastor</a:t>
            </a:r>
          </a:p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(Juan </a:t>
            </a:r>
            <a:r>
              <a:rPr lang="en-US" sz="2400" dirty="0">
                <a:solidFill>
                  <a:srgbClr val="00B050"/>
                </a:solidFill>
              </a:rPr>
              <a:t>10:1-18) </a:t>
            </a:r>
          </a:p>
          <a:p>
            <a:pPr algn="ctr"/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60128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602" y="154541"/>
            <a:ext cx="11880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3. David </a:t>
            </a:r>
            <a:r>
              <a:rPr lang="en-US" sz="4400" dirty="0" err="1" smtClean="0">
                <a:solidFill>
                  <a:srgbClr val="00B050"/>
                </a:solidFill>
              </a:rPr>
              <a:t>fue</a:t>
            </a:r>
            <a:r>
              <a:rPr lang="en-US" sz="4400" dirty="0" smtClean="0">
                <a:solidFill>
                  <a:srgbClr val="00B050"/>
                </a:solidFill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</a:rPr>
              <a:t>hecho</a:t>
            </a:r>
            <a:r>
              <a:rPr lang="en-US" sz="4400" dirty="0" smtClean="0">
                <a:solidFill>
                  <a:srgbClr val="00B050"/>
                </a:solidFill>
              </a:rPr>
              <a:t> rey, </a:t>
            </a:r>
            <a:r>
              <a:rPr lang="en-US" sz="4400" dirty="0">
                <a:solidFill>
                  <a:srgbClr val="00B050"/>
                </a:solidFill>
              </a:rPr>
              <a:t>Jesus </a:t>
            </a:r>
            <a:r>
              <a:rPr lang="en-US" sz="4400" dirty="0" smtClean="0">
                <a:solidFill>
                  <a:srgbClr val="00B050"/>
                </a:solidFill>
              </a:rPr>
              <a:t>es el Rey de Reyes</a:t>
            </a:r>
            <a:endParaRPr lang="en-US" sz="4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5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4580" y="154541"/>
            <a:ext cx="7482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CONVERSACIÓN FAMILIAR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671" y="1440883"/>
            <a:ext cx="115257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David era un joven pero tenía más fe en Dios que todos los hombres del ejército israelita.</a:t>
            </a:r>
          </a:p>
          <a:p>
            <a:r>
              <a:rPr lang="es-MX" sz="2400" dirty="0"/>
              <a:t>Luchar contra Goliat les parecía un desafío imposible, pero David sabía que Dios estaría</a:t>
            </a:r>
          </a:p>
          <a:p>
            <a:r>
              <a:rPr lang="es-MX" sz="2400" dirty="0"/>
              <a:t>con él. Aunque no siempre sepamos el resultado, nuestra fe nos dice que Dios estará con</a:t>
            </a:r>
          </a:p>
          <a:p>
            <a:r>
              <a:rPr lang="es-MX" sz="2400" dirty="0"/>
              <a:t>nosotros en cada prueba. La mayoría de las veces, Dios no nos quita nuestros desafíos,</a:t>
            </a:r>
          </a:p>
          <a:p>
            <a:r>
              <a:rPr lang="es-MX" sz="2400" dirty="0"/>
              <a:t>sino que Su presencia a nuestro lado es la fuerza que nos lleva a través de ellos</a:t>
            </a:r>
            <a:r>
              <a:rPr lang="es-MX" sz="2400" dirty="0" smtClean="0"/>
              <a:t>.</a:t>
            </a:r>
          </a:p>
          <a:p>
            <a:endParaRPr lang="es-MX" sz="2400" dirty="0"/>
          </a:p>
          <a:p>
            <a:r>
              <a:rPr lang="es-MX" sz="2400" dirty="0"/>
              <a:t>• </a:t>
            </a:r>
            <a:r>
              <a:rPr lang="es-MX" sz="2400" i="1" dirty="0"/>
              <a:t>¿Cuáles son los mayores desafíos en su vida en este momento</a:t>
            </a:r>
            <a:r>
              <a:rPr lang="es-MX" sz="2400" i="1" dirty="0" smtClean="0"/>
              <a:t>?</a:t>
            </a:r>
          </a:p>
          <a:p>
            <a:endParaRPr lang="es-MX" sz="2400" i="1" dirty="0"/>
          </a:p>
          <a:p>
            <a:r>
              <a:rPr lang="es-MX" sz="2400" i="1" dirty="0"/>
              <a:t>• </a:t>
            </a:r>
            <a:r>
              <a:rPr lang="es-MX" sz="2400" i="1" dirty="0" smtClean="0"/>
              <a:t>¿</a:t>
            </a:r>
            <a:r>
              <a:rPr lang="es-MX" sz="2400" i="1" dirty="0"/>
              <a:t>Qué objetivo parece tan imposible que sientes que no pueden </a:t>
            </a:r>
            <a:endParaRPr lang="es-MX" sz="2400" i="1" dirty="0" smtClean="0"/>
          </a:p>
          <a:p>
            <a:r>
              <a:rPr lang="es-MX" sz="2400" i="1" dirty="0" smtClean="0"/>
              <a:t>lograrlo </a:t>
            </a:r>
            <a:r>
              <a:rPr lang="es-MX" sz="2400" i="1" dirty="0"/>
              <a:t>por ti mismo</a:t>
            </a:r>
            <a:r>
              <a:rPr lang="es-MX" sz="2400" i="1" dirty="0" smtClean="0"/>
              <a:t>?</a:t>
            </a:r>
          </a:p>
          <a:p>
            <a:endParaRPr lang="es-MX" sz="2400" i="1" dirty="0"/>
          </a:p>
          <a:p>
            <a:r>
              <a:rPr lang="es-MX" sz="2400" i="1" dirty="0"/>
              <a:t>• ¿De qué manera ves que Dios está a tu lado dándote la fuerza </a:t>
            </a:r>
            <a:endParaRPr lang="es-MX" sz="2400" i="1" dirty="0" smtClean="0"/>
          </a:p>
          <a:p>
            <a:r>
              <a:rPr lang="es-MX" sz="2400" i="1" dirty="0" smtClean="0"/>
              <a:t>para </a:t>
            </a:r>
            <a:r>
              <a:rPr lang="es-MX" sz="2400" i="1" dirty="0"/>
              <a:t>salir adelante?</a:t>
            </a:r>
            <a:endParaRPr lang="en-US" sz="2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755" y="3995267"/>
            <a:ext cx="2951710" cy="260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1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MISIÓN en FAMILIA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66" y="1078524"/>
            <a:ext cx="114114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s-MX" sz="2800" dirty="0"/>
              <a:t>Presente la actividad misionera</a:t>
            </a:r>
            <a:endParaRPr lang="en-US" sz="2800" dirty="0"/>
          </a:p>
          <a:p>
            <a:r>
              <a:rPr lang="en-US" sz="2800" dirty="0"/>
              <a:t>2. </a:t>
            </a:r>
            <a:r>
              <a:rPr lang="es-MX" sz="2800" dirty="0" smtClean="0"/>
              <a:t>Explique </a:t>
            </a:r>
            <a:r>
              <a:rPr lang="es-MX" sz="2800" dirty="0"/>
              <a:t>la actividad</a:t>
            </a:r>
            <a:r>
              <a:rPr lang="en-US" sz="2800" dirty="0" smtClean="0"/>
              <a:t>: </a:t>
            </a:r>
            <a:endParaRPr lang="en-US" sz="2800" dirty="0"/>
          </a:p>
          <a:p>
            <a:pPr lvl="1"/>
            <a:r>
              <a:rPr lang="es-MX" sz="2800" dirty="0" smtClean="0"/>
              <a:t>i</a:t>
            </a:r>
            <a:r>
              <a:rPr lang="es-MX" sz="2800" dirty="0"/>
              <a:t>. Lea del Libro de los Salmos y encuentre sus salmos favoritos para </a:t>
            </a:r>
            <a:r>
              <a:rPr lang="es-MX" sz="2800" dirty="0" smtClean="0"/>
              <a:t>compartir </a:t>
            </a:r>
            <a:r>
              <a:rPr lang="es-MX" sz="2800" dirty="0"/>
              <a:t>en la reunión familiar de la Semana </a:t>
            </a:r>
            <a:r>
              <a:rPr lang="es-MX" sz="2800" dirty="0" smtClean="0"/>
              <a:t>3</a:t>
            </a:r>
          </a:p>
          <a:p>
            <a:pPr lvl="1"/>
            <a:endParaRPr lang="es-MX" sz="2800" dirty="0"/>
          </a:p>
          <a:p>
            <a:pPr lvl="1"/>
            <a:r>
              <a:rPr lang="es-MX" sz="2800" dirty="0"/>
              <a:t>ii. Revise los recursos de Pascua y la Divina Misericordia y elabore su</a:t>
            </a:r>
          </a:p>
          <a:p>
            <a:pPr lvl="1"/>
            <a:r>
              <a:rPr lang="es-MX" sz="2800" dirty="0"/>
              <a:t>Plan familiar para vivir la temporada de Pascua</a:t>
            </a:r>
            <a:r>
              <a:rPr lang="es-MX" sz="2800" dirty="0" smtClean="0"/>
              <a:t>.</a:t>
            </a:r>
          </a:p>
          <a:p>
            <a:pPr lvl="1"/>
            <a:endParaRPr lang="es-MX" sz="2800" dirty="0"/>
          </a:p>
          <a:p>
            <a:pPr lvl="1"/>
            <a:r>
              <a:rPr lang="es-MX" sz="2800" dirty="0"/>
              <a:t>iii. Reúnanse en familia y recen la Coronilla de la Divina Misericordia</a:t>
            </a:r>
          </a:p>
          <a:p>
            <a:pPr lvl="1"/>
            <a:r>
              <a:rPr lang="es-MX" sz="2800" dirty="0"/>
              <a:t>alrededor del altar de su hogar</a:t>
            </a:r>
            <a:r>
              <a:rPr lang="es-MX" sz="2800" dirty="0" smtClean="0"/>
              <a:t>.</a:t>
            </a:r>
          </a:p>
          <a:p>
            <a:pPr lvl="1"/>
            <a:endParaRPr lang="es-MX" sz="2800" dirty="0"/>
          </a:p>
          <a:p>
            <a:pPr lvl="1"/>
            <a:r>
              <a:rPr lang="es-MX" sz="2800" dirty="0"/>
              <a:t>iv. Complete la encuesta familiar </a:t>
            </a:r>
            <a:r>
              <a:rPr lang="es-MX" sz="2800" i="1" dirty="0"/>
              <a:t>Familias </a:t>
            </a:r>
            <a:r>
              <a:rPr lang="es-MX" sz="2800" i="1" dirty="0" smtClean="0"/>
              <a:t>Formando Discípulos</a:t>
            </a:r>
            <a:endParaRPr lang="es-MX" sz="2800" i="1" dirty="0"/>
          </a:p>
        </p:txBody>
      </p:sp>
    </p:spTree>
    <p:extLst>
      <p:ext uri="{BB962C8B-B14F-4D97-AF65-F5344CB8AC3E}">
        <p14:creationId xmlns:p14="http://schemas.microsoft.com/office/powerpoint/2010/main" val="97012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417"/>
            <a:ext cx="12192000" cy="6905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549" y="396191"/>
            <a:ext cx="4007031" cy="60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BF67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83497" y="40298"/>
            <a:ext cx="6537082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cap="all" baseline="30000" dirty="0">
              <a:latin typeface="Antenna Black" panose="0200050500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57" y="3963673"/>
            <a:ext cx="2802086" cy="279741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27459" y="-210160"/>
            <a:ext cx="6537082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/>
              <a:t>ORACIÓN INICIAL</a:t>
            </a:r>
            <a:endParaRPr lang="en-US" cap="all" baseline="30000" dirty="0">
              <a:latin typeface="Antenna Black" panose="02000505000000020004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09750" y="1271222"/>
            <a:ext cx="85725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/>
              <a:t>Jesucristo, </a:t>
            </a:r>
            <a:endParaRPr lang="es-MX" sz="2400" b="1" dirty="0" smtClean="0"/>
          </a:p>
          <a:p>
            <a:r>
              <a:rPr lang="es-MX" sz="2400" b="1" dirty="0" smtClean="0"/>
              <a:t>Te </a:t>
            </a:r>
            <a:r>
              <a:rPr lang="es-MX" sz="2400" b="1" dirty="0"/>
              <a:t>encomendamos a nuestra familia y te pedimos tu bendición y protección. Te amamos Señor Jesús con todo nuestro corazón y te pedimos que ayudes a nuestra familia a ser más como la Sagrada Familia. Ayúdanos a ser amables, amorosos y pacientes unos con otros. Danos toda la gracia que necesitamos para convertirnos en santos y tus fieles discípulos. </a:t>
            </a:r>
            <a:endParaRPr lang="es-MX" sz="2400" b="1" dirty="0" smtClean="0"/>
          </a:p>
          <a:p>
            <a:r>
              <a:rPr lang="en-US" sz="2400" b="1" dirty="0" err="1" smtClean="0"/>
              <a:t>Amén</a:t>
            </a:r>
            <a:r>
              <a:rPr lang="en-US" sz="2400" b="1" dirty="0"/>
              <a:t>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ROMPEHIELOS</a:t>
            </a:r>
          </a:p>
        </p:txBody>
      </p:sp>
      <p:sp>
        <p:nvSpPr>
          <p:cNvPr id="3" name="Rectangle 2"/>
          <p:cNvSpPr/>
          <p:nvPr/>
        </p:nvSpPr>
        <p:spPr>
          <a:xfrm>
            <a:off x="-106679" y="993615"/>
            <a:ext cx="122986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tira los dados, rompe el hielo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884" y="4717696"/>
            <a:ext cx="2353116" cy="23079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5528" y="2540446"/>
            <a:ext cx="10937372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800" dirty="0"/>
              <a:t>#1 ¿Cuál es tu pasatiempo favorito? </a:t>
            </a:r>
            <a:endParaRPr lang="es-MX" sz="2800" dirty="0" smtClean="0"/>
          </a:p>
          <a:p>
            <a:pPr>
              <a:lnSpc>
                <a:spcPct val="150000"/>
              </a:lnSpc>
            </a:pPr>
            <a:r>
              <a:rPr lang="es-MX" sz="2800" dirty="0" smtClean="0"/>
              <a:t>#</a:t>
            </a:r>
            <a:r>
              <a:rPr lang="es-MX" sz="2800" dirty="0"/>
              <a:t>2 ¿Cuál es tu libro favorito y por qué? </a:t>
            </a:r>
            <a:endParaRPr lang="es-MX" sz="2800" dirty="0" smtClean="0"/>
          </a:p>
          <a:p>
            <a:pPr>
              <a:lnSpc>
                <a:spcPct val="150000"/>
              </a:lnSpc>
            </a:pPr>
            <a:r>
              <a:rPr lang="es-MX" sz="2800" dirty="0" smtClean="0"/>
              <a:t>#</a:t>
            </a:r>
            <a:r>
              <a:rPr lang="es-MX" sz="2800" dirty="0"/>
              <a:t>3 Si pudieras ir a cualquier parte del mundo, ¿a dónde irías y por qué? </a:t>
            </a:r>
            <a:endParaRPr lang="es-MX" sz="2800" dirty="0" smtClean="0"/>
          </a:p>
          <a:p>
            <a:pPr>
              <a:lnSpc>
                <a:spcPct val="150000"/>
              </a:lnSpc>
            </a:pPr>
            <a:r>
              <a:rPr lang="es-MX" sz="2800" dirty="0" smtClean="0"/>
              <a:t>#</a:t>
            </a:r>
            <a:r>
              <a:rPr lang="es-MX" sz="2800" dirty="0"/>
              <a:t>4 ¿Qué llevarías si fueras a un lugar donde nadie había estado antes? </a:t>
            </a:r>
            <a:endParaRPr lang="es-MX" sz="2800" dirty="0" smtClean="0"/>
          </a:p>
          <a:p>
            <a:pPr>
              <a:lnSpc>
                <a:spcPct val="150000"/>
              </a:lnSpc>
            </a:pPr>
            <a:r>
              <a:rPr lang="es-MX" sz="2800" dirty="0" smtClean="0"/>
              <a:t>#</a:t>
            </a:r>
            <a:r>
              <a:rPr lang="es-MX" sz="2800" dirty="0"/>
              <a:t>5 Si fueras un animal, ¿de qué tipo serías? </a:t>
            </a:r>
            <a:endParaRPr lang="es-MX" sz="2800" dirty="0" smtClean="0"/>
          </a:p>
          <a:p>
            <a:pPr>
              <a:lnSpc>
                <a:spcPct val="150000"/>
              </a:lnSpc>
            </a:pPr>
            <a:r>
              <a:rPr lang="es-MX" sz="2800" dirty="0" smtClean="0"/>
              <a:t>#</a:t>
            </a:r>
            <a:r>
              <a:rPr lang="es-MX" sz="2800" dirty="0"/>
              <a:t>6 ¿Qué es lo mejor que te ha pasado?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058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4394" y="154541"/>
            <a:ext cx="7528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dirty="0"/>
              <a:t> </a:t>
            </a:r>
            <a:r>
              <a:rPr lang="es-MX" sz="4400" b="1" dirty="0"/>
              <a:t>¿</a:t>
            </a:r>
            <a:r>
              <a:rPr lang="es-MX" sz="4400" b="1" dirty="0" smtClean="0"/>
              <a:t>Quién escribió el Pentateuco?</a:t>
            </a:r>
            <a:endParaRPr lang="es-MX" sz="4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68" y="1233065"/>
            <a:ext cx="4028463" cy="55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98"/>
          <a:stretch/>
        </p:blipFill>
        <p:spPr>
          <a:xfrm>
            <a:off x="-53340" y="616859"/>
            <a:ext cx="12298680" cy="69421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9826" y="0"/>
            <a:ext cx="31223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/>
              <a:t>Respuesta</a:t>
            </a:r>
            <a:endParaRPr lang="es-MX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25187" y="2697480"/>
            <a:ext cx="3638753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8000" b="1" dirty="0" smtClean="0">
                <a:solidFill>
                  <a:schemeClr val="bg1"/>
                </a:solidFill>
              </a:rPr>
              <a:t>MOISES</a:t>
            </a:r>
            <a:endParaRPr lang="es-MX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4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5674" y="216096"/>
            <a:ext cx="9924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Ver: Los </a:t>
            </a:r>
            <a:r>
              <a:rPr lang="en-US" sz="3600" b="1" dirty="0" err="1" smtClean="0"/>
              <a:t>primeros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libros</a:t>
            </a:r>
            <a:r>
              <a:rPr lang="en-US" sz="3600" b="1" dirty="0" smtClean="0"/>
              <a:t> de la Biblia</a:t>
            </a:r>
            <a:r>
              <a:rPr lang="en-US" sz="3600" b="1" dirty="0"/>
              <a:t>| Lente Católico</a:t>
            </a:r>
            <a:endParaRPr lang="es-MX" sz="28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93720" y="6477000"/>
            <a:ext cx="557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https://youtu.be/LyQ6hUuTdx8</a:t>
            </a:r>
          </a:p>
        </p:txBody>
      </p:sp>
    </p:spTree>
    <p:extLst>
      <p:ext uri="{BB962C8B-B14F-4D97-AF65-F5344CB8AC3E}">
        <p14:creationId xmlns:p14="http://schemas.microsoft.com/office/powerpoint/2010/main" val="66114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e:Joffrey-Crown.jpg - A Wiki of Ice and Fi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40" y="502920"/>
            <a:ext cx="12252342" cy="64465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6777" y="216096"/>
            <a:ext cx="6831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Leamos: 1 SAMUEL 8:1-22</a:t>
            </a:r>
            <a:endParaRPr lang="es-MX" sz="11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437120" y="1249680"/>
            <a:ext cx="4632960" cy="53245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</a:rPr>
              <a:t>"Pero Yahveh dijo a Samuel: «Haz caso a todo lo que el pueblo te dice. Porque no te han rechazado a ti, me han rechazado a mí, para que no reine sobre ellos."</a:t>
            </a:r>
          </a:p>
          <a:p>
            <a:pPr algn="ctr"/>
            <a:r>
              <a:rPr lang="es-MX" sz="3200" b="1" dirty="0">
                <a:solidFill>
                  <a:schemeClr val="bg1"/>
                </a:solidFill>
              </a:rPr>
              <a:t>I Samuel, 8 - </a:t>
            </a:r>
            <a:r>
              <a:rPr lang="es-MX" sz="3200" b="1" dirty="0" err="1">
                <a:solidFill>
                  <a:schemeClr val="bg1"/>
                </a:solidFill>
              </a:rPr>
              <a:t>Bíblia</a:t>
            </a:r>
            <a:r>
              <a:rPr lang="es-MX" sz="3200" b="1" dirty="0">
                <a:solidFill>
                  <a:schemeClr val="bg1"/>
                </a:solidFill>
              </a:rPr>
              <a:t> Católica Online</a:t>
            </a:r>
          </a:p>
          <a:p>
            <a:pPr algn="ctr"/>
            <a:endParaRPr lang="es-MX" sz="32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 Samuel 8:7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46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623" y="176629"/>
            <a:ext cx="632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Leamos: </a:t>
            </a:r>
            <a:r>
              <a:rPr lang="en-US" sz="3600" b="1" dirty="0"/>
              <a:t>1</a:t>
            </a:r>
            <a:r>
              <a:rPr lang="en-US" sz="3600" b="1" dirty="0" smtClean="0"/>
              <a:t> SAMUEL 16:1-13</a:t>
            </a:r>
            <a:endParaRPr lang="es-MX" sz="11500" b="1" dirty="0"/>
          </a:p>
        </p:txBody>
      </p:sp>
    </p:spTree>
    <p:extLst>
      <p:ext uri="{BB962C8B-B14F-4D97-AF65-F5344CB8AC3E}">
        <p14:creationId xmlns:p14="http://schemas.microsoft.com/office/powerpoint/2010/main" val="33637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8348" y="216096"/>
            <a:ext cx="8164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DECTIVES DE LA </a:t>
            </a:r>
            <a:r>
              <a:rPr lang="en-US" sz="3600" dirty="0" smtClean="0"/>
              <a:t>BIBLIA BUSCANDO PISTAS </a:t>
            </a:r>
            <a:endParaRPr lang="es-MX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81" y="1372997"/>
            <a:ext cx="3929138" cy="5563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14" y="1541417"/>
            <a:ext cx="4860060" cy="481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17613</TotalTime>
  <Words>565</Words>
  <Application>Microsoft Office PowerPoint</Application>
  <PresentationFormat>Widescreen</PresentationFormat>
  <Paragraphs>63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Antenna Black</vt:lpstr>
      <vt:lpstr>Arial</vt:lpstr>
      <vt:lpstr>Calibri</vt:lpstr>
      <vt:lpstr>Calibri Light</vt:lpstr>
      <vt:lpstr>Office Theme</vt:lpstr>
      <vt:lpstr>FAMILIAS FORMANDO DISCÍPULOS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Oppermann</dc:creator>
  <cp:lastModifiedBy>Patrick Metts</cp:lastModifiedBy>
  <cp:revision>75</cp:revision>
  <dcterms:created xsi:type="dcterms:W3CDTF">2021-11-19T16:04:10Z</dcterms:created>
  <dcterms:modified xsi:type="dcterms:W3CDTF">2022-03-28T14:59:01Z</dcterms:modified>
</cp:coreProperties>
</file>