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2" r:id="rId5"/>
    <p:sldId id="258" r:id="rId6"/>
    <p:sldId id="259" r:id="rId7"/>
    <p:sldId id="260" r:id="rId8"/>
    <p:sldId id="271" r:id="rId9"/>
    <p:sldId id="262" r:id="rId10"/>
    <p:sldId id="279" r:id="rId11"/>
    <p:sldId id="280" r:id="rId12"/>
    <p:sldId id="270" r:id="rId13"/>
    <p:sldId id="278" r:id="rId14"/>
    <p:sldId id="283" r:id="rId15"/>
    <p:sldId id="261" r:id="rId16"/>
    <p:sldId id="266" r:id="rId17"/>
    <p:sldId id="287" r:id="rId18"/>
    <p:sldId id="286" r:id="rId19"/>
    <p:sldId id="285" r:id="rId20"/>
    <p:sldId id="284" r:id="rId21"/>
    <p:sldId id="276"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0944A-501A-24D1-6731-38F75A3CEE6D}" v="769" dt="2023-10-04T15:13:05.943"/>
    <p1510:client id="{A55783CC-7212-1775-9B73-7B07B894D733}" v="3" dt="2023-10-04T19:17:1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04/10/2023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04/10/2023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04/10/2023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04/10/2023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04/10/2023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04/10/2023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04/10/2023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04/10/2023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04/10/2023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04/10/2023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04/10/2023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04/10/2023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LatLsVNR0T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video" Target="https://www.youtube.com/embed/r5RHlRfm310?feature=oembed" TargetMode="External"/><Relationship Id="rId1" Type="http://schemas.openxmlformats.org/officeDocument/2006/relationships/video" Target="https://www.youtube.com/embed/9PW3gaImhbg" TargetMode="External"/><Relationship Id="rId6" Type="http://schemas.openxmlformats.org/officeDocument/2006/relationships/hyperlink" Target="https://www.youtube.com/watch?v=noVGT6MdN7k" TargetMode="External"/><Relationship Id="rId5" Type="http://schemas.openxmlformats.org/officeDocument/2006/relationships/hyperlink" Target="https://www.youtube.com/watch?v=9PW3gaImhb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Zn-NDELqlSs?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81" y="-8314"/>
            <a:ext cx="12204081" cy="6882939"/>
          </a:xfrm>
          <a:prstGeom prst="rect">
            <a:avLst/>
          </a:prstGeom>
        </p:spPr>
      </p:pic>
      <p:sp>
        <p:nvSpPr>
          <p:cNvPr id="7" name="Subtitle 1"/>
          <p:cNvSpPr txBox="1">
            <a:spLocks/>
          </p:cNvSpPr>
          <p:nvPr/>
        </p:nvSpPr>
        <p:spPr>
          <a:xfrm>
            <a:off x="620028" y="5675992"/>
            <a:ext cx="10597414" cy="766008"/>
          </a:xfrm>
          <a:prstGeom prst="rect">
            <a:avLst/>
          </a:prstGeom>
          <a:noFill/>
          <a:ln w="19050">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p>
          <a:p>
            <a:r>
              <a:rPr lang="en-US" sz="3200" b="1" dirty="0"/>
              <a:t>LOS SACRAMENTOS DE INICIACIÓN CRISTIANA:BAUTISMO</a:t>
            </a:r>
            <a:endParaRPr lang="en-US" sz="3200" b="1" dirty="0">
              <a:latin typeface="Antenna Black" panose="02000505000000020004" pitchFamily="2" charset="0"/>
            </a:endParaRPr>
          </a:p>
        </p:txBody>
      </p:sp>
      <p:pic>
        <p:nvPicPr>
          <p:cNvPr id="6" name="Picture 5">
            <a:extLst>
              <a:ext uri="{FF2B5EF4-FFF2-40B4-BE49-F238E27FC236}">
                <a16:creationId xmlns:a16="http://schemas.microsoft.com/office/drawing/2014/main" id="{7A1F1D24-7359-9CF6-F4DF-E9308754DA92}"/>
              </a:ext>
            </a:extLst>
          </p:cNvPr>
          <p:cNvPicPr>
            <a:picLocks noChangeAspect="1"/>
          </p:cNvPicPr>
          <p:nvPr/>
        </p:nvPicPr>
        <p:blipFill>
          <a:blip r:embed="rId3"/>
          <a:stretch>
            <a:fillRect/>
          </a:stretch>
        </p:blipFill>
        <p:spPr>
          <a:xfrm>
            <a:off x="1272195" y="397720"/>
            <a:ext cx="9296973" cy="1364801"/>
          </a:xfrm>
          <a:prstGeom prst="rect">
            <a:avLst/>
          </a:prstGeom>
        </p:spPr>
      </p:pic>
      <p:sp>
        <p:nvSpPr>
          <p:cNvPr id="12" name="Subtitle 1">
            <a:extLst>
              <a:ext uri="{FF2B5EF4-FFF2-40B4-BE49-F238E27FC236}">
                <a16:creationId xmlns:a16="http://schemas.microsoft.com/office/drawing/2014/main" id="{99C96E0F-709A-77E7-B767-EE290A6459A9}"/>
              </a:ext>
            </a:extLst>
          </p:cNvPr>
          <p:cNvSpPr>
            <a:spLocks noGrp="1"/>
          </p:cNvSpPr>
          <p:nvPr/>
        </p:nvSpPr>
        <p:spPr>
          <a:xfrm>
            <a:off x="243840" y="4600490"/>
            <a:ext cx="11704319" cy="1135659"/>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i="1"/>
          </a:p>
          <a:p>
            <a:r>
              <a:rPr lang="es-MX" sz="3200" i="1"/>
              <a:t>EL AMOR SALVADOR DE DIOS POR NOSOTROS: </a:t>
            </a:r>
          </a:p>
          <a:p>
            <a:r>
              <a:rPr lang="es-MX" sz="3200" i="1"/>
              <a:t>LA LITURGIA Y LOS SIETE SACRAMENTOS </a:t>
            </a:r>
            <a:endParaRPr lang="en-US" sz="3200" b="1" i="1">
              <a:latin typeface="Antenna Black" panose="02000505000000020004" pitchFamily="2" charset="0"/>
            </a:endParaRPr>
          </a:p>
        </p:txBody>
      </p:sp>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5018"/>
            <a:ext cx="12210830" cy="7523018"/>
          </a:xfrm>
          <a:prstGeom prst="rect">
            <a:avLst/>
          </a:prstGeom>
        </p:spPr>
      </p:pic>
      <p:sp>
        <p:nvSpPr>
          <p:cNvPr id="6" name="TextBox 5"/>
          <p:cNvSpPr txBox="1"/>
          <p:nvPr/>
        </p:nvSpPr>
        <p:spPr>
          <a:xfrm>
            <a:off x="917498" y="119550"/>
            <a:ext cx="10075026" cy="1938992"/>
          </a:xfrm>
          <a:prstGeom prst="rect">
            <a:avLst/>
          </a:prstGeom>
          <a:solidFill>
            <a:schemeClr val="accent4">
              <a:lumMod val="75000"/>
            </a:schemeClr>
          </a:solidFill>
        </p:spPr>
        <p:txBody>
          <a:bodyPr wrap="square" lIns="91440" tIns="45720" rIns="91440" bIns="45720" rtlCol="0" anchor="t">
            <a:spAutoFit/>
          </a:bodyPr>
          <a:lstStyle/>
          <a:p>
            <a:pPr algn="ctr"/>
            <a:r>
              <a:rPr lang="en-US" sz="2400" dirty="0">
                <a:solidFill>
                  <a:schemeClr val="bg1"/>
                </a:solidFill>
              </a:rPr>
              <a:t>Dios Padre </a:t>
            </a:r>
            <a:r>
              <a:rPr lang="en-US" sz="2400" dirty="0" err="1">
                <a:solidFill>
                  <a:schemeClr val="bg1"/>
                </a:solidFill>
              </a:rPr>
              <a:t>prometió</a:t>
            </a:r>
            <a:r>
              <a:rPr lang="en-US" sz="2400" dirty="0">
                <a:solidFill>
                  <a:schemeClr val="bg1"/>
                </a:solidFill>
              </a:rPr>
              <a:t> que </a:t>
            </a:r>
            <a:r>
              <a:rPr lang="en-US" sz="2400" dirty="0" err="1">
                <a:solidFill>
                  <a:schemeClr val="bg1"/>
                </a:solidFill>
              </a:rPr>
              <a:t>vendría</a:t>
            </a:r>
            <a:r>
              <a:rPr lang="en-US" sz="2400" dirty="0">
                <a:solidFill>
                  <a:schemeClr val="bg1"/>
                </a:solidFill>
              </a:rPr>
              <a:t> un </a:t>
            </a:r>
            <a:r>
              <a:rPr lang="en-US" sz="2400" dirty="0" err="1">
                <a:solidFill>
                  <a:schemeClr val="bg1"/>
                </a:solidFill>
              </a:rPr>
              <a:t>salvador</a:t>
            </a:r>
            <a:r>
              <a:rPr lang="en-US" sz="2400" dirty="0">
                <a:solidFill>
                  <a:schemeClr val="bg1"/>
                </a:solidFill>
              </a:rPr>
              <a:t> y </a:t>
            </a:r>
            <a:r>
              <a:rPr lang="en-US" sz="2400" dirty="0" err="1">
                <a:solidFill>
                  <a:schemeClr val="bg1"/>
                </a:solidFill>
              </a:rPr>
              <a:t>nos</a:t>
            </a:r>
            <a:r>
              <a:rPr lang="en-US" sz="2400" dirty="0">
                <a:solidFill>
                  <a:schemeClr val="bg1"/>
                </a:solidFill>
              </a:rPr>
              <a:t> </a:t>
            </a:r>
            <a:r>
              <a:rPr lang="en-US" sz="2400" dirty="0" err="1">
                <a:solidFill>
                  <a:schemeClr val="bg1"/>
                </a:solidFill>
              </a:rPr>
              <a:t>salvaría</a:t>
            </a:r>
            <a:r>
              <a:rPr lang="en-US" sz="2400" dirty="0">
                <a:solidFill>
                  <a:schemeClr val="bg1"/>
                </a:solidFill>
              </a:rPr>
              <a:t> de </a:t>
            </a:r>
            <a:r>
              <a:rPr lang="en-US" sz="2400" dirty="0" err="1">
                <a:solidFill>
                  <a:schemeClr val="bg1"/>
                </a:solidFill>
              </a:rPr>
              <a:t>nuestros</a:t>
            </a:r>
            <a:r>
              <a:rPr lang="en-US" sz="2400" dirty="0">
                <a:solidFill>
                  <a:schemeClr val="bg1"/>
                </a:solidFill>
              </a:rPr>
              <a:t> </a:t>
            </a:r>
            <a:r>
              <a:rPr lang="en-US" sz="2400" dirty="0" err="1">
                <a:solidFill>
                  <a:schemeClr val="bg1"/>
                </a:solidFill>
              </a:rPr>
              <a:t>pecados</a:t>
            </a:r>
            <a:r>
              <a:rPr lang="en-US" sz="2400" dirty="0">
                <a:solidFill>
                  <a:schemeClr val="bg1"/>
                </a:solidFill>
              </a:rPr>
              <a:t> y de la </a:t>
            </a:r>
            <a:r>
              <a:rPr lang="en-US" sz="2400" dirty="0" err="1">
                <a:solidFill>
                  <a:schemeClr val="bg1"/>
                </a:solidFill>
              </a:rPr>
              <a:t>consecuencia</a:t>
            </a:r>
            <a:r>
              <a:rPr lang="en-US" sz="2400" dirty="0">
                <a:solidFill>
                  <a:schemeClr val="bg1"/>
                </a:solidFill>
              </a:rPr>
              <a:t> de la </a:t>
            </a:r>
            <a:r>
              <a:rPr lang="en-US" sz="2400" dirty="0" err="1">
                <a:solidFill>
                  <a:schemeClr val="bg1"/>
                </a:solidFill>
              </a:rPr>
              <a:t>muerte</a:t>
            </a:r>
            <a:r>
              <a:rPr lang="en-US" sz="2400" dirty="0">
                <a:solidFill>
                  <a:schemeClr val="bg1"/>
                </a:solidFill>
              </a:rPr>
              <a:t> </a:t>
            </a:r>
            <a:r>
              <a:rPr lang="en-US" sz="2400" dirty="0" err="1">
                <a:solidFill>
                  <a:schemeClr val="bg1"/>
                </a:solidFill>
              </a:rPr>
              <a:t>eterna</a:t>
            </a:r>
            <a:r>
              <a:rPr lang="en-US" sz="2400" dirty="0">
                <a:solidFill>
                  <a:schemeClr val="bg1"/>
                </a:solidFill>
              </a:rPr>
              <a:t>, y </a:t>
            </a:r>
            <a:r>
              <a:rPr lang="en-US" sz="2400" dirty="0" err="1">
                <a:solidFill>
                  <a:schemeClr val="bg1"/>
                </a:solidFill>
              </a:rPr>
              <a:t>eso</a:t>
            </a:r>
            <a:r>
              <a:rPr lang="en-US" sz="2400" dirty="0">
                <a:solidFill>
                  <a:schemeClr val="bg1"/>
                </a:solidFill>
              </a:rPr>
              <a:t> es </a:t>
            </a:r>
            <a:r>
              <a:rPr lang="en-US" sz="2400" dirty="0" err="1">
                <a:solidFill>
                  <a:schemeClr val="bg1"/>
                </a:solidFill>
              </a:rPr>
              <a:t>exactamente</a:t>
            </a:r>
            <a:r>
              <a:rPr lang="en-US" sz="2400" dirty="0">
                <a:solidFill>
                  <a:schemeClr val="bg1"/>
                </a:solidFill>
              </a:rPr>
              <a:t> lo que </a:t>
            </a:r>
            <a:r>
              <a:rPr lang="en-US" sz="2400" dirty="0" err="1">
                <a:solidFill>
                  <a:schemeClr val="bg1"/>
                </a:solidFill>
              </a:rPr>
              <a:t>sucedió</a:t>
            </a:r>
            <a:r>
              <a:rPr lang="en-US" sz="2400" dirty="0">
                <a:solidFill>
                  <a:schemeClr val="bg1"/>
                </a:solidFill>
              </a:rPr>
              <a:t>. Jesús, </a:t>
            </a:r>
            <a:r>
              <a:rPr lang="en-US" sz="2400" dirty="0" err="1">
                <a:solidFill>
                  <a:schemeClr val="bg1"/>
                </a:solidFill>
              </a:rPr>
              <a:t>el</a:t>
            </a:r>
            <a:r>
              <a:rPr lang="en-US" sz="2400" dirty="0">
                <a:solidFill>
                  <a:schemeClr val="bg1"/>
                </a:solidFill>
              </a:rPr>
              <a:t> </a:t>
            </a:r>
            <a:r>
              <a:rPr lang="en-US" sz="2400" dirty="0" err="1">
                <a:solidFill>
                  <a:schemeClr val="bg1"/>
                </a:solidFill>
              </a:rPr>
              <a:t>divino</a:t>
            </a:r>
            <a:r>
              <a:rPr lang="en-US" sz="2400" dirty="0">
                <a:solidFill>
                  <a:schemeClr val="bg1"/>
                </a:solidFill>
              </a:rPr>
              <a:t> </a:t>
            </a:r>
            <a:r>
              <a:rPr lang="en-US" sz="2400" dirty="0" err="1">
                <a:solidFill>
                  <a:schemeClr val="bg1"/>
                </a:solidFill>
              </a:rPr>
              <a:t>Hijo</a:t>
            </a:r>
            <a:r>
              <a:rPr lang="en-US" sz="2400" dirty="0">
                <a:solidFill>
                  <a:schemeClr val="bg1"/>
                </a:solidFill>
              </a:rPr>
              <a:t> de Dios, vino, </a:t>
            </a:r>
            <a:r>
              <a:rPr lang="en-US" sz="2400" dirty="0" err="1">
                <a:solidFill>
                  <a:schemeClr val="bg1"/>
                </a:solidFill>
              </a:rPr>
              <a:t>padeció</a:t>
            </a:r>
            <a:r>
              <a:rPr lang="en-US" sz="2400" dirty="0">
                <a:solidFill>
                  <a:schemeClr val="bg1"/>
                </a:solidFill>
              </a:rPr>
              <a:t>, </a:t>
            </a:r>
            <a:r>
              <a:rPr lang="en-US" sz="2400" dirty="0" err="1">
                <a:solidFill>
                  <a:schemeClr val="bg1"/>
                </a:solidFill>
              </a:rPr>
              <a:t>murió</a:t>
            </a:r>
            <a:r>
              <a:rPr lang="en-US" sz="2400" dirty="0">
                <a:solidFill>
                  <a:schemeClr val="bg1"/>
                </a:solidFill>
              </a:rPr>
              <a:t>, </a:t>
            </a:r>
            <a:r>
              <a:rPr lang="en-US" sz="2400" dirty="0" err="1">
                <a:solidFill>
                  <a:schemeClr val="bg1"/>
                </a:solidFill>
              </a:rPr>
              <a:t>resucitó</a:t>
            </a:r>
            <a:r>
              <a:rPr lang="en-US" sz="2400" dirty="0">
                <a:solidFill>
                  <a:schemeClr val="bg1"/>
                </a:solidFill>
              </a:rPr>
              <a:t> </a:t>
            </a:r>
            <a:r>
              <a:rPr lang="en-US" sz="2400" dirty="0" err="1">
                <a:solidFill>
                  <a:schemeClr val="bg1"/>
                </a:solidFill>
              </a:rPr>
              <a:t>por</a:t>
            </a:r>
            <a:r>
              <a:rPr lang="en-US" sz="2400" dirty="0">
                <a:solidFill>
                  <a:schemeClr val="bg1"/>
                </a:solidFill>
              </a:rPr>
              <a:t> </a:t>
            </a:r>
            <a:r>
              <a:rPr lang="en-US" sz="2400" dirty="0" err="1">
                <a:solidFill>
                  <a:schemeClr val="bg1"/>
                </a:solidFill>
              </a:rPr>
              <a:t>nosotros</a:t>
            </a:r>
            <a:r>
              <a:rPr lang="en-US" sz="2400" dirty="0">
                <a:solidFill>
                  <a:schemeClr val="bg1"/>
                </a:solidFill>
              </a:rPr>
              <a:t>. </a:t>
            </a:r>
            <a:r>
              <a:rPr lang="en-US" sz="2400" dirty="0" err="1">
                <a:solidFill>
                  <a:schemeClr val="bg1"/>
                </a:solidFill>
              </a:rPr>
              <a:t>Él</a:t>
            </a:r>
            <a:r>
              <a:rPr lang="en-US" sz="2400" dirty="0">
                <a:solidFill>
                  <a:schemeClr val="bg1"/>
                </a:solidFill>
              </a:rPr>
              <a:t> es </a:t>
            </a:r>
            <a:r>
              <a:rPr lang="en-US" sz="2400" dirty="0" err="1">
                <a:solidFill>
                  <a:schemeClr val="bg1"/>
                </a:solidFill>
              </a:rPr>
              <a:t>nuestro</a:t>
            </a:r>
            <a:r>
              <a:rPr lang="en-US" sz="2400" dirty="0">
                <a:solidFill>
                  <a:schemeClr val="bg1"/>
                </a:solidFill>
              </a:rPr>
              <a:t> </a:t>
            </a:r>
            <a:r>
              <a:rPr lang="en-US" sz="2400" dirty="0" err="1">
                <a:solidFill>
                  <a:schemeClr val="bg1"/>
                </a:solidFill>
              </a:rPr>
              <a:t>salvador</a:t>
            </a:r>
            <a:r>
              <a:rPr lang="en-US" sz="2400" dirty="0">
                <a:solidFill>
                  <a:schemeClr val="bg1"/>
                </a:solidFill>
              </a:rPr>
              <a:t>. </a:t>
            </a:r>
            <a:r>
              <a:rPr lang="en-US" sz="2400" dirty="0" err="1">
                <a:solidFill>
                  <a:schemeClr val="bg1"/>
                </a:solidFill>
              </a:rPr>
              <a:t>Abrió</a:t>
            </a:r>
            <a:r>
              <a:rPr lang="en-US" sz="2400" dirty="0">
                <a:solidFill>
                  <a:schemeClr val="bg1"/>
                </a:solidFill>
              </a:rPr>
              <a:t> las </a:t>
            </a:r>
            <a:r>
              <a:rPr lang="en-US" sz="2400" dirty="0" err="1">
                <a:solidFill>
                  <a:schemeClr val="bg1"/>
                </a:solidFill>
              </a:rPr>
              <a:t>puertas</a:t>
            </a:r>
            <a:r>
              <a:rPr lang="en-US" sz="2400" dirty="0">
                <a:solidFill>
                  <a:schemeClr val="bg1"/>
                </a:solidFill>
              </a:rPr>
              <a:t> del Cielo para </a:t>
            </a:r>
            <a:r>
              <a:rPr lang="en-US" sz="2400" dirty="0" err="1">
                <a:solidFill>
                  <a:schemeClr val="bg1"/>
                </a:solidFill>
              </a:rPr>
              <a:t>salvarnos</a:t>
            </a:r>
            <a:r>
              <a:rPr lang="en-US" sz="2400" dirty="0">
                <a:solidFill>
                  <a:schemeClr val="bg1"/>
                </a:solidFill>
              </a:rPr>
              <a:t> de la </a:t>
            </a:r>
            <a:r>
              <a:rPr lang="en-US" sz="2400" dirty="0" err="1">
                <a:solidFill>
                  <a:schemeClr val="bg1"/>
                </a:solidFill>
              </a:rPr>
              <a:t>muerte</a:t>
            </a:r>
            <a:r>
              <a:rPr lang="en-US" sz="2400" dirty="0">
                <a:solidFill>
                  <a:schemeClr val="bg1"/>
                </a:solidFill>
              </a:rPr>
              <a:t> </a:t>
            </a:r>
            <a:r>
              <a:rPr lang="en-US" sz="2400" dirty="0" err="1">
                <a:solidFill>
                  <a:schemeClr val="bg1"/>
                </a:solidFill>
              </a:rPr>
              <a:t>eterna</a:t>
            </a:r>
            <a:r>
              <a:rPr lang="en-US" sz="2400" dirty="0">
                <a:solidFill>
                  <a:schemeClr val="bg1"/>
                </a:solidFill>
              </a:rPr>
              <a:t> y </a:t>
            </a:r>
            <a:r>
              <a:rPr lang="en-US" sz="2400" dirty="0" err="1">
                <a:solidFill>
                  <a:schemeClr val="bg1"/>
                </a:solidFill>
              </a:rPr>
              <a:t>darnos</a:t>
            </a:r>
            <a:r>
              <a:rPr lang="en-US" sz="2400" dirty="0">
                <a:solidFill>
                  <a:schemeClr val="bg1"/>
                </a:solidFill>
              </a:rPr>
              <a:t> la </a:t>
            </a:r>
            <a:r>
              <a:rPr lang="en-US" sz="2400" dirty="0" err="1">
                <a:solidFill>
                  <a:schemeClr val="bg1"/>
                </a:solidFill>
              </a:rPr>
              <a:t>posibilidad</a:t>
            </a:r>
            <a:r>
              <a:rPr lang="en-US" sz="2400" dirty="0">
                <a:solidFill>
                  <a:schemeClr val="bg1"/>
                </a:solidFill>
              </a:rPr>
              <a:t> de la </a:t>
            </a:r>
            <a:r>
              <a:rPr lang="en-US" sz="2400" dirty="0" err="1">
                <a:solidFill>
                  <a:schemeClr val="bg1"/>
                </a:solidFill>
              </a:rPr>
              <a:t>vida</a:t>
            </a:r>
            <a:r>
              <a:rPr lang="en-US" sz="2400" dirty="0">
                <a:solidFill>
                  <a:schemeClr val="bg1"/>
                </a:solidFill>
              </a:rPr>
              <a:t> </a:t>
            </a:r>
            <a:r>
              <a:rPr lang="en-US" sz="2400" dirty="0" err="1">
                <a:solidFill>
                  <a:schemeClr val="bg1"/>
                </a:solidFill>
              </a:rPr>
              <a:t>eterna</a:t>
            </a:r>
            <a:r>
              <a:rPr lang="en-US" sz="2400" dirty="0">
                <a:solidFill>
                  <a:schemeClr val="bg1"/>
                </a:solidFill>
              </a:rPr>
              <a:t> con Dios.</a:t>
            </a:r>
            <a:endParaRPr lang="en-US" dirty="0">
              <a:solidFill>
                <a:schemeClr val="bg1"/>
              </a:solidFill>
            </a:endParaRPr>
          </a:p>
        </p:txBody>
      </p:sp>
      <p:sp>
        <p:nvSpPr>
          <p:cNvPr id="8" name="TextBox 7"/>
          <p:cNvSpPr txBox="1"/>
          <p:nvPr/>
        </p:nvSpPr>
        <p:spPr>
          <a:xfrm>
            <a:off x="1233687" y="4929410"/>
            <a:ext cx="9743440" cy="1569660"/>
          </a:xfrm>
          <a:prstGeom prst="rect">
            <a:avLst/>
          </a:prstGeom>
          <a:noFill/>
        </p:spPr>
        <p:txBody>
          <a:bodyPr wrap="square" lIns="91440" tIns="45720" rIns="91440" bIns="45720" rtlCol="0" anchor="t">
            <a:spAutoFit/>
          </a:bodyPr>
          <a:lstStyle/>
          <a:p>
            <a:pPr algn="ctr"/>
            <a:r>
              <a:rPr lang="en-US" sz="2400" dirty="0">
                <a:solidFill>
                  <a:schemeClr val="bg1"/>
                </a:solidFill>
              </a:rPr>
              <a:t>Jesús </a:t>
            </a:r>
            <a:r>
              <a:rPr lang="en-US" sz="2400" err="1">
                <a:solidFill>
                  <a:schemeClr val="bg1"/>
                </a:solidFill>
              </a:rPr>
              <a:t>nos</a:t>
            </a:r>
            <a:r>
              <a:rPr lang="en-US" sz="2400" dirty="0">
                <a:solidFill>
                  <a:schemeClr val="bg1"/>
                </a:solidFill>
              </a:rPr>
              <a:t> </a:t>
            </a:r>
            <a:r>
              <a:rPr lang="en-US" sz="2400" err="1">
                <a:solidFill>
                  <a:schemeClr val="bg1"/>
                </a:solidFill>
              </a:rPr>
              <a:t>dio</a:t>
            </a:r>
            <a:r>
              <a:rPr lang="en-US" sz="2400" dirty="0">
                <a:solidFill>
                  <a:schemeClr val="bg1"/>
                </a:solidFill>
              </a:rPr>
              <a:t> </a:t>
            </a:r>
            <a:r>
              <a:rPr lang="en-US" sz="2400" err="1">
                <a:solidFill>
                  <a:schemeClr val="bg1"/>
                </a:solidFill>
              </a:rPr>
              <a:t>nuestra</a:t>
            </a:r>
            <a:r>
              <a:rPr lang="en-US" sz="2400" dirty="0">
                <a:solidFill>
                  <a:schemeClr val="bg1"/>
                </a:solidFill>
              </a:rPr>
              <a:t> Iglesia Católica y </a:t>
            </a:r>
            <a:r>
              <a:rPr lang="en-US" sz="2400" err="1">
                <a:solidFill>
                  <a:schemeClr val="bg1"/>
                </a:solidFill>
              </a:rPr>
              <a:t>los</a:t>
            </a:r>
            <a:r>
              <a:rPr lang="en-US" sz="2400" dirty="0">
                <a:solidFill>
                  <a:schemeClr val="bg1"/>
                </a:solidFill>
              </a:rPr>
              <a:t> Siete Sacramentos, para que </a:t>
            </a:r>
            <a:r>
              <a:rPr lang="en-US" sz="2400" err="1">
                <a:solidFill>
                  <a:schemeClr val="bg1"/>
                </a:solidFill>
              </a:rPr>
              <a:t>Él</a:t>
            </a:r>
            <a:r>
              <a:rPr lang="en-US" sz="2400" dirty="0">
                <a:solidFill>
                  <a:schemeClr val="bg1"/>
                </a:solidFill>
              </a:rPr>
              <a:t> </a:t>
            </a:r>
            <a:r>
              <a:rPr lang="en-US" sz="2400" err="1">
                <a:solidFill>
                  <a:schemeClr val="bg1"/>
                </a:solidFill>
              </a:rPr>
              <a:t>permaneciera</a:t>
            </a:r>
            <a:r>
              <a:rPr lang="en-US" sz="2400" dirty="0">
                <a:solidFill>
                  <a:schemeClr val="bg1"/>
                </a:solidFill>
              </a:rPr>
              <a:t> con </a:t>
            </a:r>
            <a:r>
              <a:rPr lang="en-US" sz="2400" err="1">
                <a:solidFill>
                  <a:schemeClr val="bg1"/>
                </a:solidFill>
              </a:rPr>
              <a:t>nosotros</a:t>
            </a:r>
            <a:r>
              <a:rPr lang="en-US" sz="2400" dirty="0">
                <a:solidFill>
                  <a:schemeClr val="bg1"/>
                </a:solidFill>
              </a:rPr>
              <a:t>, </a:t>
            </a:r>
            <a:r>
              <a:rPr lang="en-US" sz="2400" err="1">
                <a:solidFill>
                  <a:schemeClr val="bg1"/>
                </a:solidFill>
              </a:rPr>
              <a:t>dándonos</a:t>
            </a:r>
            <a:r>
              <a:rPr lang="en-US" sz="2400" dirty="0">
                <a:solidFill>
                  <a:schemeClr val="bg1"/>
                </a:solidFill>
              </a:rPr>
              <a:t> Su misericordia y </a:t>
            </a:r>
            <a:r>
              <a:rPr lang="en-US" sz="2400" err="1">
                <a:solidFill>
                  <a:schemeClr val="bg1"/>
                </a:solidFill>
              </a:rPr>
              <a:t>gracia</a:t>
            </a:r>
            <a:r>
              <a:rPr lang="en-US" sz="2400" dirty="0">
                <a:solidFill>
                  <a:schemeClr val="bg1"/>
                </a:solidFill>
              </a:rPr>
              <a:t> a </a:t>
            </a:r>
            <a:r>
              <a:rPr lang="en-US" sz="2400" err="1">
                <a:solidFill>
                  <a:schemeClr val="bg1"/>
                </a:solidFill>
              </a:rPr>
              <a:t>través</a:t>
            </a:r>
            <a:r>
              <a:rPr lang="en-US" sz="2400" dirty="0">
                <a:solidFill>
                  <a:schemeClr val="bg1"/>
                </a:solidFill>
              </a:rPr>
              <a:t> del Espíritu Santo para </a:t>
            </a:r>
            <a:r>
              <a:rPr lang="en-US" sz="2400" err="1">
                <a:solidFill>
                  <a:schemeClr val="bg1"/>
                </a:solidFill>
              </a:rPr>
              <a:t>lavarnos</a:t>
            </a:r>
            <a:r>
              <a:rPr lang="en-US" sz="2400" dirty="0">
                <a:solidFill>
                  <a:schemeClr val="bg1"/>
                </a:solidFill>
              </a:rPr>
              <a:t> del </a:t>
            </a:r>
            <a:r>
              <a:rPr lang="en-US" sz="2400" err="1">
                <a:solidFill>
                  <a:schemeClr val="bg1"/>
                </a:solidFill>
              </a:rPr>
              <a:t>Pecado</a:t>
            </a:r>
            <a:r>
              <a:rPr lang="en-US" sz="2400" dirty="0">
                <a:solidFill>
                  <a:schemeClr val="bg1"/>
                </a:solidFill>
              </a:rPr>
              <a:t> Original y </a:t>
            </a:r>
            <a:r>
              <a:rPr lang="en-US" sz="2400" err="1">
                <a:solidFill>
                  <a:schemeClr val="bg1"/>
                </a:solidFill>
              </a:rPr>
              <a:t>perdonar</a:t>
            </a:r>
            <a:r>
              <a:rPr lang="en-US" sz="2400" dirty="0">
                <a:solidFill>
                  <a:schemeClr val="bg1"/>
                </a:solidFill>
              </a:rPr>
              <a:t> </a:t>
            </a:r>
            <a:r>
              <a:rPr lang="en-US" sz="2400" err="1">
                <a:solidFill>
                  <a:schemeClr val="bg1"/>
                </a:solidFill>
              </a:rPr>
              <a:t>nuestros</a:t>
            </a:r>
            <a:r>
              <a:rPr lang="en-US" sz="2400" dirty="0">
                <a:solidFill>
                  <a:schemeClr val="bg1"/>
                </a:solidFill>
              </a:rPr>
              <a:t> </a:t>
            </a:r>
            <a:r>
              <a:rPr lang="en-US" sz="2400" err="1">
                <a:solidFill>
                  <a:schemeClr val="bg1"/>
                </a:solidFill>
              </a:rPr>
              <a:t>pecados</a:t>
            </a:r>
            <a:r>
              <a:rPr lang="en-US" sz="2400" dirty="0">
                <a:solidFill>
                  <a:schemeClr val="bg1"/>
                </a:solidFill>
              </a:rPr>
              <a:t> </a:t>
            </a:r>
            <a:r>
              <a:rPr lang="en-US" sz="2400" err="1">
                <a:solidFill>
                  <a:schemeClr val="bg1"/>
                </a:solidFill>
              </a:rPr>
              <a:t>personales</a:t>
            </a:r>
            <a:r>
              <a:rPr lang="en-US" sz="2400" dirty="0">
                <a:solidFill>
                  <a:schemeClr val="bg1"/>
                </a:solidFill>
              </a:rPr>
              <a:t> para </a:t>
            </a:r>
            <a:r>
              <a:rPr lang="en-US" sz="2400" err="1">
                <a:solidFill>
                  <a:schemeClr val="bg1"/>
                </a:solidFill>
              </a:rPr>
              <a:t>mantenernos</a:t>
            </a:r>
            <a:r>
              <a:rPr lang="en-US" sz="2400" dirty="0">
                <a:solidFill>
                  <a:schemeClr val="bg1"/>
                </a:solidFill>
              </a:rPr>
              <a:t> </a:t>
            </a:r>
            <a:r>
              <a:rPr lang="en-US" sz="2400" err="1">
                <a:solidFill>
                  <a:schemeClr val="bg1"/>
                </a:solidFill>
              </a:rPr>
              <a:t>cada</a:t>
            </a:r>
            <a:r>
              <a:rPr lang="en-US" sz="2400" dirty="0">
                <a:solidFill>
                  <a:schemeClr val="bg1"/>
                </a:solidFill>
              </a:rPr>
              <a:t> </a:t>
            </a:r>
            <a:r>
              <a:rPr lang="en-US" sz="2400" err="1">
                <a:solidFill>
                  <a:schemeClr val="bg1"/>
                </a:solidFill>
              </a:rPr>
              <a:t>vez</a:t>
            </a:r>
            <a:r>
              <a:rPr lang="en-US" sz="2400" dirty="0">
                <a:solidFill>
                  <a:schemeClr val="bg1"/>
                </a:solidFill>
              </a:rPr>
              <a:t> </a:t>
            </a:r>
            <a:r>
              <a:rPr lang="en-US" sz="2400" err="1">
                <a:solidFill>
                  <a:schemeClr val="bg1"/>
                </a:solidFill>
              </a:rPr>
              <a:t>más</a:t>
            </a:r>
            <a:r>
              <a:rPr lang="en-US" sz="2400" dirty="0">
                <a:solidFill>
                  <a:schemeClr val="bg1"/>
                </a:solidFill>
              </a:rPr>
              <a:t> </a:t>
            </a:r>
            <a:r>
              <a:rPr lang="en-US" sz="2400" err="1">
                <a:solidFill>
                  <a:schemeClr val="bg1"/>
                </a:solidFill>
              </a:rPr>
              <a:t>cerca</a:t>
            </a:r>
            <a:r>
              <a:rPr lang="en-US" sz="2400" dirty="0">
                <a:solidFill>
                  <a:schemeClr val="bg1"/>
                </a:solidFill>
              </a:rPr>
              <a:t> de Dios.</a:t>
            </a:r>
            <a:endParaRPr lang="en-US" sz="1600" dirty="0">
              <a:solidFill>
                <a:schemeClr val="bg1"/>
              </a:solidFill>
            </a:endParaRPr>
          </a:p>
        </p:txBody>
      </p:sp>
    </p:spTree>
    <p:extLst>
      <p:ext uri="{BB962C8B-B14F-4D97-AF65-F5344CB8AC3E}">
        <p14:creationId xmlns:p14="http://schemas.microsoft.com/office/powerpoint/2010/main" val="15384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160"/>
            <a:ext cx="12214860" cy="6878320"/>
          </a:xfrm>
          <a:prstGeom prst="rect">
            <a:avLst/>
          </a:prstGeom>
        </p:spPr>
      </p:pic>
      <p:sp>
        <p:nvSpPr>
          <p:cNvPr id="6" name="TextBox 5"/>
          <p:cNvSpPr txBox="1"/>
          <p:nvPr/>
        </p:nvSpPr>
        <p:spPr>
          <a:xfrm>
            <a:off x="333432" y="4396509"/>
            <a:ext cx="5716714" cy="2062103"/>
          </a:xfrm>
          <a:prstGeom prst="rect">
            <a:avLst/>
          </a:prstGeom>
          <a:noFill/>
        </p:spPr>
        <p:txBody>
          <a:bodyPr wrap="square" lIns="91440" tIns="45720" rIns="91440" bIns="45720" rtlCol="0" anchor="t">
            <a:spAutoFit/>
          </a:bodyPr>
          <a:lstStyle/>
          <a:p>
            <a:pPr algn="ctr"/>
            <a:r>
              <a:rPr lang="en-US" sz="3200" dirty="0">
                <a:solidFill>
                  <a:schemeClr val="bg1"/>
                </a:solidFill>
              </a:rPr>
              <a:t>Nuestro </a:t>
            </a:r>
            <a:r>
              <a:rPr lang="en-US" sz="3200" dirty="0" err="1">
                <a:solidFill>
                  <a:schemeClr val="bg1"/>
                </a:solidFill>
              </a:rPr>
              <a:t>Señor</a:t>
            </a:r>
            <a:r>
              <a:rPr lang="en-US" sz="3200" dirty="0">
                <a:solidFill>
                  <a:schemeClr val="bg1"/>
                </a:solidFill>
              </a:rPr>
              <a:t> Jesús </a:t>
            </a:r>
            <a:r>
              <a:rPr lang="en-US" sz="3200" dirty="0" err="1">
                <a:solidFill>
                  <a:schemeClr val="bg1"/>
                </a:solidFill>
              </a:rPr>
              <a:t>nos</a:t>
            </a:r>
            <a:r>
              <a:rPr lang="en-US" sz="3200" dirty="0">
                <a:solidFill>
                  <a:schemeClr val="bg1"/>
                </a:solidFill>
              </a:rPr>
              <a:t> da Su misericordia y </a:t>
            </a:r>
            <a:r>
              <a:rPr lang="en-US" sz="3200" dirty="0" err="1">
                <a:solidFill>
                  <a:schemeClr val="bg1"/>
                </a:solidFill>
              </a:rPr>
              <a:t>gracia</a:t>
            </a:r>
            <a:r>
              <a:rPr lang="en-US" sz="3200" dirty="0">
                <a:solidFill>
                  <a:schemeClr val="bg1"/>
                </a:solidFill>
              </a:rPr>
              <a:t> para que </a:t>
            </a:r>
            <a:r>
              <a:rPr lang="en-US" sz="3200" dirty="0" err="1">
                <a:solidFill>
                  <a:schemeClr val="bg1"/>
                </a:solidFill>
              </a:rPr>
              <a:t>podamos</a:t>
            </a:r>
            <a:r>
              <a:rPr lang="en-US" sz="3200" dirty="0">
                <a:solidFill>
                  <a:schemeClr val="bg1"/>
                </a:solidFill>
              </a:rPr>
              <a:t> </a:t>
            </a:r>
            <a:r>
              <a:rPr lang="en-US" sz="3200" dirty="0" err="1">
                <a:solidFill>
                  <a:schemeClr val="bg1"/>
                </a:solidFill>
              </a:rPr>
              <a:t>seguirlo</a:t>
            </a:r>
            <a:r>
              <a:rPr lang="en-US" sz="3200" dirty="0">
                <a:solidFill>
                  <a:schemeClr val="bg1"/>
                </a:solidFill>
              </a:rPr>
              <a:t> y </a:t>
            </a:r>
            <a:r>
              <a:rPr lang="en-US" sz="3200" dirty="0" err="1">
                <a:solidFill>
                  <a:schemeClr val="bg1"/>
                </a:solidFill>
              </a:rPr>
              <a:t>elegir</a:t>
            </a:r>
            <a:r>
              <a:rPr lang="en-US" sz="3200" dirty="0">
                <a:solidFill>
                  <a:schemeClr val="bg1"/>
                </a:solidFill>
              </a:rPr>
              <a:t> a Dios con </a:t>
            </a:r>
            <a:r>
              <a:rPr lang="en-US" sz="3200" dirty="0" err="1">
                <a:solidFill>
                  <a:schemeClr val="bg1"/>
                </a:solidFill>
              </a:rPr>
              <a:t>nuestro</a:t>
            </a:r>
            <a:r>
              <a:rPr lang="en-US" sz="3200" dirty="0">
                <a:solidFill>
                  <a:schemeClr val="bg1"/>
                </a:solidFill>
              </a:rPr>
              <a:t> libre </a:t>
            </a:r>
            <a:r>
              <a:rPr lang="en-US" sz="3200" dirty="0" err="1">
                <a:solidFill>
                  <a:schemeClr val="bg1"/>
                </a:solidFill>
              </a:rPr>
              <a:t>albedrío</a:t>
            </a:r>
            <a:r>
              <a:rPr lang="en-US" sz="32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0366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69623" y="176629"/>
            <a:ext cx="6327359" cy="584775"/>
          </a:xfrm>
          <a:prstGeom prst="rect">
            <a:avLst/>
          </a:prstGeom>
          <a:noFill/>
        </p:spPr>
        <p:txBody>
          <a:bodyPr wrap="square" lIns="91440" tIns="45720" rIns="91440" bIns="45720" rtlCol="0" anchor="t">
            <a:spAutoFit/>
          </a:bodyPr>
          <a:lstStyle/>
          <a:p>
            <a:pPr algn="ctr"/>
            <a:r>
              <a:rPr lang="en-US" sz="3200" b="1" i="1"/>
              <a:t>JUEGO DE DATOS SACRAMENTALES:</a:t>
            </a:r>
            <a:endParaRPr lang="en-US"/>
          </a:p>
        </p:txBody>
      </p:sp>
      <p:sp>
        <p:nvSpPr>
          <p:cNvPr id="5" name="TextBox 4"/>
          <p:cNvSpPr txBox="1"/>
          <p:nvPr/>
        </p:nvSpPr>
        <p:spPr>
          <a:xfrm>
            <a:off x="577049" y="1154097"/>
            <a:ext cx="6433933" cy="5386090"/>
          </a:xfrm>
          <a:prstGeom prst="rect">
            <a:avLst/>
          </a:prstGeom>
          <a:noFill/>
        </p:spPr>
        <p:txBody>
          <a:bodyPr wrap="square" lIns="91440" tIns="45720" rIns="91440" bIns="45720" rtlCol="0" anchor="t">
            <a:spAutoFit/>
          </a:bodyPr>
          <a:lstStyle/>
          <a:p>
            <a:pPr marL="457200" indent="-457200">
              <a:buAutoNum type="arabicPeriod"/>
            </a:pPr>
            <a:r>
              <a:rPr lang="en-US" sz="2400" dirty="0"/>
              <a:t>Las </a:t>
            </a:r>
            <a:r>
              <a:rPr lang="en-US" sz="2400" dirty="0" err="1"/>
              <a:t>familias</a:t>
            </a:r>
            <a:r>
              <a:rPr lang="en-US" sz="2400" dirty="0"/>
              <a:t> </a:t>
            </a:r>
            <a:r>
              <a:rPr lang="en-US" sz="2400" dirty="0" err="1"/>
              <a:t>verán</a:t>
            </a:r>
            <a:r>
              <a:rPr lang="en-US" sz="2400" dirty="0"/>
              <a:t> un breve video </a:t>
            </a:r>
            <a:r>
              <a:rPr lang="en-US" sz="2400" dirty="0" err="1"/>
              <a:t>sobre</a:t>
            </a:r>
            <a:r>
              <a:rPr lang="en-US" sz="2400" dirty="0"/>
              <a:t> </a:t>
            </a:r>
            <a:r>
              <a:rPr lang="en-US" sz="2400" dirty="0" err="1"/>
              <a:t>los</a:t>
            </a:r>
            <a:r>
              <a:rPr lang="en-US" sz="2400" dirty="0"/>
              <a:t> </a:t>
            </a:r>
            <a:r>
              <a:rPr lang="en-US" sz="2400" dirty="0" err="1"/>
              <a:t>sacramentos</a:t>
            </a:r>
            <a:endParaRPr lang="en-US" dirty="0" err="1"/>
          </a:p>
          <a:p>
            <a:pPr marL="457200" indent="-457200">
              <a:buFont typeface="+mj-lt"/>
              <a:buAutoNum type="arabicPeriod"/>
            </a:pPr>
            <a:endParaRPr lang="en-US" sz="2400" dirty="0"/>
          </a:p>
          <a:p>
            <a:pPr marL="457200" indent="-457200">
              <a:buAutoNum type="arabicPeriod"/>
            </a:pPr>
            <a:r>
              <a:rPr lang="en-US" sz="2400" dirty="0" err="1"/>
              <a:t>Después</a:t>
            </a:r>
            <a:r>
              <a:rPr lang="en-US" sz="2400" dirty="0"/>
              <a:t> del video</a:t>
            </a:r>
            <a:r>
              <a:rPr lang="en-US" sz="2400" b="1" dirty="0"/>
              <a:t>, </a:t>
            </a:r>
            <a:r>
              <a:rPr lang="en-US" sz="2400" b="1" dirty="0" err="1"/>
              <a:t>cada</a:t>
            </a:r>
            <a:r>
              <a:rPr lang="en-US" sz="2400" b="1" dirty="0"/>
              <a:t>  </a:t>
            </a:r>
            <a:r>
              <a:rPr lang="en-US" sz="2400" b="1" dirty="0" err="1"/>
              <a:t>familia</a:t>
            </a:r>
            <a:r>
              <a:rPr lang="en-US" sz="2400" b="1" dirty="0"/>
              <a:t> escribe tantos </a:t>
            </a:r>
            <a:r>
              <a:rPr lang="en-US" sz="2400" b="1" dirty="0" err="1"/>
              <a:t>datos</a:t>
            </a:r>
            <a:r>
              <a:rPr lang="en-US" sz="2400" b="1" dirty="0"/>
              <a:t> </a:t>
            </a:r>
            <a:r>
              <a:rPr lang="en-US" sz="2400" b="1" dirty="0" err="1"/>
              <a:t>como</a:t>
            </a:r>
            <a:r>
              <a:rPr lang="en-US" sz="2400" b="1" dirty="0"/>
              <a:t> </a:t>
            </a:r>
            <a:r>
              <a:rPr lang="en-US" sz="2400" b="1" dirty="0" err="1"/>
              <a:t>puedan</a:t>
            </a:r>
            <a:r>
              <a:rPr lang="en-US" sz="2400" b="1" dirty="0"/>
              <a:t> </a:t>
            </a:r>
            <a:r>
              <a:rPr lang="en-US" sz="2400" b="1" dirty="0" err="1"/>
              <a:t>sobre</a:t>
            </a:r>
            <a:r>
              <a:rPr lang="en-US" sz="2400" b="1" dirty="0"/>
              <a:t> </a:t>
            </a:r>
            <a:r>
              <a:rPr lang="en-US" sz="2400" b="1" dirty="0" err="1"/>
              <a:t>los</a:t>
            </a:r>
            <a:r>
              <a:rPr lang="en-US" sz="2400" b="1" dirty="0"/>
              <a:t> </a:t>
            </a:r>
            <a:r>
              <a:rPr lang="en-US" sz="2400" b="1" dirty="0" err="1"/>
              <a:t>sacramentos</a:t>
            </a:r>
            <a:r>
              <a:rPr lang="en-US" sz="2400" b="1" dirty="0"/>
              <a:t> de la Iglesia Católica </a:t>
            </a:r>
            <a:r>
              <a:rPr lang="en-US" sz="2400" b="1" dirty="0" err="1"/>
              <a:t>en</a:t>
            </a:r>
            <a:r>
              <a:rPr lang="en-US" sz="2400" b="1" dirty="0"/>
              <a:t> dos </a:t>
            </a:r>
            <a:r>
              <a:rPr lang="en-US" sz="2400" b="1" dirty="0" err="1"/>
              <a:t>minutos</a:t>
            </a:r>
            <a:endParaRPr lang="en-US" dirty="0" err="1"/>
          </a:p>
          <a:p>
            <a:endParaRPr lang="en-US" sz="2400" dirty="0"/>
          </a:p>
          <a:p>
            <a:r>
              <a:rPr lang="en-US" sz="2400" dirty="0"/>
              <a:t>3.   Las families </a:t>
            </a:r>
            <a:r>
              <a:rPr lang="en-US" sz="2400" dirty="0" err="1"/>
              <a:t>comparten</a:t>
            </a:r>
            <a:r>
              <a:rPr lang="en-US" sz="2400" dirty="0"/>
              <a:t> sus </a:t>
            </a:r>
            <a:r>
              <a:rPr lang="en-US" sz="2400" dirty="0" err="1"/>
              <a:t>respuestas</a:t>
            </a:r>
            <a:r>
              <a:rPr lang="en-US" sz="2400" dirty="0"/>
              <a:t>.</a:t>
            </a:r>
            <a:endParaRPr lang="en-US" sz="2400" dirty="0">
              <a:ea typeface="Calibri"/>
              <a:cs typeface="Calibri"/>
            </a:endParaRPr>
          </a:p>
          <a:p>
            <a:r>
              <a:rPr lang="en-US" sz="2400" dirty="0"/>
              <a:t>    </a:t>
            </a:r>
          </a:p>
          <a:p>
            <a:r>
              <a:rPr lang="en-US" sz="2400" dirty="0"/>
              <a:t>                        </a:t>
            </a:r>
            <a:r>
              <a:rPr lang="en-US" sz="2400" b="1" dirty="0">
                <a:ea typeface="+mn-lt"/>
                <a:cs typeface="+mn-lt"/>
              </a:rPr>
              <a:t>Los </a:t>
            </a:r>
            <a:r>
              <a:rPr lang="en-US" sz="2400" b="1" err="1">
                <a:ea typeface="+mn-lt"/>
                <a:cs typeface="+mn-lt"/>
              </a:rPr>
              <a:t>hechos</a:t>
            </a:r>
            <a:r>
              <a:rPr lang="en-US" sz="2400" b="1" dirty="0">
                <a:ea typeface="+mn-lt"/>
                <a:cs typeface="+mn-lt"/>
              </a:rPr>
              <a:t> </a:t>
            </a:r>
            <a:r>
              <a:rPr lang="en-US" sz="2400" b="1" err="1">
                <a:ea typeface="+mn-lt"/>
                <a:cs typeface="+mn-lt"/>
              </a:rPr>
              <a:t>pueden</a:t>
            </a:r>
            <a:r>
              <a:rPr lang="en-US" sz="2400" b="1" dirty="0">
                <a:ea typeface="+mn-lt"/>
                <a:cs typeface="+mn-lt"/>
              </a:rPr>
              <a:t> </a:t>
            </a:r>
            <a:r>
              <a:rPr lang="en-US" sz="2400" b="1" err="1">
                <a:ea typeface="+mn-lt"/>
                <a:cs typeface="+mn-lt"/>
              </a:rPr>
              <a:t>incluir</a:t>
            </a:r>
            <a:r>
              <a:rPr lang="en-US" sz="2400" dirty="0">
                <a:ea typeface="+mn-lt"/>
                <a:cs typeface="+mn-lt"/>
              </a:rPr>
              <a:t>: </a:t>
            </a:r>
          </a:p>
          <a:p>
            <a:r>
              <a:rPr lang="en-US" sz="2000" dirty="0">
                <a:ea typeface="+mn-lt"/>
                <a:cs typeface="+mn-lt"/>
              </a:rPr>
              <a:t>¿</a:t>
            </a:r>
            <a:r>
              <a:rPr lang="en-US" sz="2000" dirty="0" err="1">
                <a:ea typeface="+mn-lt"/>
                <a:cs typeface="+mn-lt"/>
              </a:rPr>
              <a:t>Cuántos</a:t>
            </a:r>
            <a:r>
              <a:rPr lang="en-US" sz="2000" dirty="0">
                <a:ea typeface="+mn-lt"/>
                <a:cs typeface="+mn-lt"/>
              </a:rPr>
              <a:t> </a:t>
            </a:r>
            <a:r>
              <a:rPr lang="en-US" sz="2000" dirty="0" err="1">
                <a:ea typeface="+mn-lt"/>
                <a:cs typeface="+mn-lt"/>
              </a:rPr>
              <a:t>sacramentos</a:t>
            </a:r>
            <a:r>
              <a:rPr lang="en-US" sz="2000" dirty="0">
                <a:ea typeface="+mn-lt"/>
                <a:cs typeface="+mn-lt"/>
              </a:rPr>
              <a:t> hay? </a:t>
            </a:r>
            <a:endParaRPr lang="en-US" sz="1600">
              <a:ea typeface="+mn-lt"/>
              <a:cs typeface="+mn-lt"/>
            </a:endParaRPr>
          </a:p>
          <a:p>
            <a:r>
              <a:rPr lang="en-US" sz="2000" dirty="0">
                <a:ea typeface="+mn-lt"/>
                <a:cs typeface="+mn-lt"/>
              </a:rPr>
              <a:t>Nombre tantos </a:t>
            </a:r>
            <a:r>
              <a:rPr lang="en-US" sz="2000" err="1">
                <a:ea typeface="+mn-lt"/>
                <a:cs typeface="+mn-lt"/>
              </a:rPr>
              <a:t>sacramentos</a:t>
            </a:r>
            <a:r>
              <a:rPr lang="en-US" sz="2000" dirty="0">
                <a:ea typeface="+mn-lt"/>
                <a:cs typeface="+mn-lt"/>
              </a:rPr>
              <a:t> </a:t>
            </a:r>
            <a:r>
              <a:rPr lang="en-US" sz="2000" err="1">
                <a:ea typeface="+mn-lt"/>
                <a:cs typeface="+mn-lt"/>
              </a:rPr>
              <a:t>como</a:t>
            </a:r>
            <a:r>
              <a:rPr lang="en-US" sz="2000" dirty="0">
                <a:ea typeface="+mn-lt"/>
                <a:cs typeface="+mn-lt"/>
              </a:rPr>
              <a:t> sea </a:t>
            </a:r>
            <a:r>
              <a:rPr lang="en-US" sz="2000" err="1">
                <a:ea typeface="+mn-lt"/>
                <a:cs typeface="+mn-lt"/>
              </a:rPr>
              <a:t>posible</a:t>
            </a:r>
            <a:r>
              <a:rPr lang="en-US" sz="2000" dirty="0">
                <a:ea typeface="+mn-lt"/>
                <a:cs typeface="+mn-lt"/>
              </a:rPr>
              <a:t>.  ¿</a:t>
            </a:r>
            <a:r>
              <a:rPr lang="en-US" sz="2000" err="1">
                <a:ea typeface="+mn-lt"/>
                <a:cs typeface="+mn-lt"/>
              </a:rPr>
              <a:t>Qué</a:t>
            </a:r>
            <a:r>
              <a:rPr lang="en-US" sz="2000" dirty="0">
                <a:ea typeface="+mn-lt"/>
                <a:cs typeface="+mn-lt"/>
              </a:rPr>
              <a:t> </a:t>
            </a:r>
            <a:r>
              <a:rPr lang="en-US" sz="2000" err="1">
                <a:ea typeface="+mn-lt"/>
                <a:cs typeface="+mn-lt"/>
              </a:rPr>
              <a:t>sacramento</a:t>
            </a:r>
            <a:r>
              <a:rPr lang="en-US" sz="2000" dirty="0">
                <a:ea typeface="+mn-lt"/>
                <a:cs typeface="+mn-lt"/>
              </a:rPr>
              <a:t> </a:t>
            </a:r>
            <a:r>
              <a:rPr lang="en-US" sz="2000" err="1">
                <a:ea typeface="+mn-lt"/>
                <a:cs typeface="+mn-lt"/>
              </a:rPr>
              <a:t>recibe</a:t>
            </a:r>
            <a:r>
              <a:rPr lang="en-US" sz="2000" dirty="0">
                <a:ea typeface="+mn-lt"/>
                <a:cs typeface="+mn-lt"/>
              </a:rPr>
              <a:t> </a:t>
            </a:r>
            <a:r>
              <a:rPr lang="en-US" sz="2000" err="1">
                <a:ea typeface="+mn-lt"/>
                <a:cs typeface="+mn-lt"/>
              </a:rPr>
              <a:t>una</a:t>
            </a:r>
            <a:r>
              <a:rPr lang="en-US" sz="2000" dirty="0">
                <a:ea typeface="+mn-lt"/>
                <a:cs typeface="+mn-lt"/>
              </a:rPr>
              <a:t> persona primero?  ¿</a:t>
            </a:r>
            <a:r>
              <a:rPr lang="en-US" sz="2000" err="1">
                <a:ea typeface="+mn-lt"/>
                <a:cs typeface="+mn-lt"/>
              </a:rPr>
              <a:t>Cómo</a:t>
            </a:r>
            <a:r>
              <a:rPr lang="en-US" sz="2000" dirty="0">
                <a:ea typeface="+mn-lt"/>
                <a:cs typeface="+mn-lt"/>
              </a:rPr>
              <a:t> </a:t>
            </a:r>
            <a:r>
              <a:rPr lang="en-US" sz="2000" err="1">
                <a:ea typeface="+mn-lt"/>
                <a:cs typeface="+mn-lt"/>
              </a:rPr>
              <a:t>nos</a:t>
            </a:r>
            <a:r>
              <a:rPr lang="en-US" sz="2000" dirty="0">
                <a:ea typeface="+mn-lt"/>
                <a:cs typeface="+mn-lt"/>
              </a:rPr>
              <a:t> </a:t>
            </a:r>
            <a:r>
              <a:rPr lang="en-US" sz="2000" err="1">
                <a:ea typeface="+mn-lt"/>
                <a:cs typeface="+mn-lt"/>
              </a:rPr>
              <a:t>ayudan</a:t>
            </a:r>
            <a:r>
              <a:rPr lang="en-US" sz="2000" dirty="0">
                <a:ea typeface="+mn-lt"/>
                <a:cs typeface="+mn-lt"/>
              </a:rPr>
              <a:t> </a:t>
            </a:r>
            <a:r>
              <a:rPr lang="en-US" sz="2000" err="1">
                <a:ea typeface="+mn-lt"/>
                <a:cs typeface="+mn-lt"/>
              </a:rPr>
              <a:t>los</a:t>
            </a:r>
            <a:r>
              <a:rPr lang="en-US" sz="2000" dirty="0">
                <a:ea typeface="+mn-lt"/>
                <a:cs typeface="+mn-lt"/>
              </a:rPr>
              <a:t> </a:t>
            </a:r>
            <a:r>
              <a:rPr lang="en-US" sz="2000" err="1">
                <a:ea typeface="+mn-lt"/>
                <a:cs typeface="+mn-lt"/>
              </a:rPr>
              <a:t>sacramentos</a:t>
            </a:r>
            <a:r>
              <a:rPr lang="en-US" sz="2000" dirty="0">
                <a:ea typeface="+mn-lt"/>
                <a:cs typeface="+mn-lt"/>
              </a:rPr>
              <a:t>?</a:t>
            </a:r>
            <a:endParaRPr lang="en-US" sz="2000">
              <a:ea typeface="Calibri"/>
              <a:cs typeface="Calibri"/>
            </a:endParaRPr>
          </a:p>
        </p:txBody>
      </p:sp>
      <p:pic>
        <p:nvPicPr>
          <p:cNvPr id="2" name="LatLsVNR0T0"/>
          <p:cNvPicPr>
            <a:picLocks noRot="1" noChangeAspect="1"/>
          </p:cNvPicPr>
          <p:nvPr>
            <a:videoFile r:link="rId1"/>
          </p:nvPr>
        </p:nvPicPr>
        <p:blipFill>
          <a:blip r:embed="rId3"/>
          <a:stretch>
            <a:fillRect/>
          </a:stretch>
        </p:blipFill>
        <p:spPr>
          <a:xfrm>
            <a:off x="7010982" y="2244725"/>
            <a:ext cx="4572000" cy="2571750"/>
          </a:xfrm>
          <a:prstGeom prst="rect">
            <a:avLst/>
          </a:prstGeom>
        </p:spPr>
      </p:pic>
      <p:sp>
        <p:nvSpPr>
          <p:cNvPr id="6" name="TextBox 5"/>
          <p:cNvSpPr txBox="1"/>
          <p:nvPr/>
        </p:nvSpPr>
        <p:spPr>
          <a:xfrm>
            <a:off x="6868742" y="4816475"/>
            <a:ext cx="4856480" cy="923330"/>
          </a:xfrm>
          <a:prstGeom prst="rect">
            <a:avLst/>
          </a:prstGeom>
          <a:noFill/>
        </p:spPr>
        <p:txBody>
          <a:bodyPr wrap="square" rtlCol="0">
            <a:spAutoFit/>
          </a:bodyPr>
          <a:lstStyle/>
          <a:p>
            <a:endParaRPr lang="en-US" u="sng" dirty="0"/>
          </a:p>
          <a:p>
            <a:r>
              <a:rPr lang="en-US" u="sng" dirty="0"/>
              <a:t>https://www.youtube.com/watch?v=LatLsVNR0T0</a:t>
            </a:r>
            <a:endParaRPr lang="en-US" b="1" dirty="0"/>
          </a:p>
          <a:p>
            <a:endParaRPr lang="en-US" dirty="0"/>
          </a:p>
        </p:txBody>
      </p:sp>
    </p:spTree>
    <p:extLst>
      <p:ext uri="{BB962C8B-B14F-4D97-AF65-F5344CB8AC3E}">
        <p14:creationId xmlns:p14="http://schemas.microsoft.com/office/powerpoint/2010/main" val="336374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4046" y="669111"/>
            <a:ext cx="8371450" cy="1200329"/>
          </a:xfrm>
          <a:prstGeom prst="rect">
            <a:avLst/>
          </a:prstGeom>
          <a:noFill/>
        </p:spPr>
        <p:txBody>
          <a:bodyPr wrap="square" lIns="91440" tIns="45720" rIns="91440" bIns="45720" rtlCol="0" anchor="t">
            <a:spAutoFit/>
          </a:bodyPr>
          <a:lstStyle/>
          <a:p>
            <a:pPr algn="ctr"/>
            <a:r>
              <a:rPr lang="en-US" sz="2400" dirty="0"/>
              <a:t>En la </a:t>
            </a:r>
            <a:r>
              <a:rPr lang="en-US" sz="2400" dirty="0" err="1"/>
              <a:t>historia</a:t>
            </a:r>
            <a:r>
              <a:rPr lang="en-US" sz="2400" dirty="0"/>
              <a:t> del Arca de Noé, las </a:t>
            </a:r>
            <a:r>
              <a:rPr lang="en-US" sz="2400" dirty="0" err="1"/>
              <a:t>aguas</a:t>
            </a:r>
            <a:r>
              <a:rPr lang="en-US" sz="2400" dirty="0"/>
              <a:t> del </a:t>
            </a:r>
            <a:r>
              <a:rPr lang="en-US" sz="2400" dirty="0" err="1"/>
              <a:t>diluvio</a:t>
            </a:r>
            <a:r>
              <a:rPr lang="en-US" sz="2400" dirty="0"/>
              <a:t> se </a:t>
            </a:r>
            <a:r>
              <a:rPr lang="en-US" sz="2400" dirty="0" err="1"/>
              <a:t>llevaron</a:t>
            </a:r>
            <a:r>
              <a:rPr lang="en-US" sz="2400" dirty="0"/>
              <a:t> </a:t>
            </a:r>
            <a:r>
              <a:rPr lang="en-US" sz="2400" dirty="0" err="1"/>
              <a:t>todo</a:t>
            </a:r>
            <a:r>
              <a:rPr lang="en-US" sz="2400" dirty="0"/>
              <a:t> lo que era </a:t>
            </a:r>
            <a:r>
              <a:rPr lang="en-US" sz="2400" dirty="0" err="1"/>
              <a:t>pecaminoso</a:t>
            </a:r>
            <a:r>
              <a:rPr lang="en-US" sz="2400" dirty="0"/>
              <a:t>. ¿</a:t>
            </a:r>
            <a:r>
              <a:rPr lang="en-US" sz="2400" dirty="0" err="1"/>
              <a:t>Cuál</a:t>
            </a:r>
            <a:r>
              <a:rPr lang="en-US" sz="2400" dirty="0"/>
              <a:t> de </a:t>
            </a:r>
            <a:r>
              <a:rPr lang="en-US" sz="2400" dirty="0" err="1"/>
              <a:t>los</a:t>
            </a:r>
            <a:r>
              <a:rPr lang="en-US" sz="2400" dirty="0"/>
              <a:t> </a:t>
            </a:r>
            <a:r>
              <a:rPr lang="en-US" sz="2400" dirty="0" err="1"/>
              <a:t>siete</a:t>
            </a:r>
            <a:r>
              <a:rPr lang="en-US" sz="2400" dirty="0"/>
              <a:t> </a:t>
            </a:r>
            <a:r>
              <a:rPr lang="en-US" sz="2400" dirty="0" err="1"/>
              <a:t>sacramentos</a:t>
            </a:r>
            <a:r>
              <a:rPr lang="en-US" sz="2400" dirty="0"/>
              <a:t> </a:t>
            </a:r>
            <a:r>
              <a:rPr lang="en-US" sz="2400" dirty="0" err="1"/>
              <a:t>usa</a:t>
            </a:r>
            <a:r>
              <a:rPr lang="en-US" sz="2400" dirty="0"/>
              <a:t> </a:t>
            </a:r>
            <a:r>
              <a:rPr lang="en-US" sz="2400" dirty="0" err="1"/>
              <a:t>agua</a:t>
            </a:r>
            <a:r>
              <a:rPr lang="en-US" sz="2400" dirty="0"/>
              <a:t> para </a:t>
            </a:r>
            <a:r>
              <a:rPr lang="en-US" sz="2400" dirty="0" err="1"/>
              <a:t>lavar</a:t>
            </a:r>
            <a:r>
              <a:rPr lang="en-US" sz="2400" dirty="0"/>
              <a:t> </a:t>
            </a:r>
            <a:r>
              <a:rPr lang="en-US" sz="2400" dirty="0" err="1"/>
              <a:t>los</a:t>
            </a:r>
            <a:r>
              <a:rPr lang="en-US" sz="2400" dirty="0"/>
              <a:t> </a:t>
            </a:r>
            <a:r>
              <a:rPr lang="en-US" sz="2400" dirty="0" err="1"/>
              <a:t>pecados</a:t>
            </a:r>
            <a:r>
              <a:rPr lang="en-US" sz="2400" dirty="0"/>
              <a:t>? </a:t>
            </a: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69440"/>
            <a:ext cx="12199543" cy="4988560"/>
          </a:xfrm>
          <a:prstGeom prst="rect">
            <a:avLst/>
          </a:prstGeom>
        </p:spPr>
      </p:pic>
      <p:sp>
        <p:nvSpPr>
          <p:cNvPr id="7" name="TextBox 6"/>
          <p:cNvSpPr txBox="1"/>
          <p:nvPr/>
        </p:nvSpPr>
        <p:spPr>
          <a:xfrm>
            <a:off x="1457024" y="4295244"/>
            <a:ext cx="9174480" cy="2123658"/>
          </a:xfrm>
          <a:prstGeom prst="rect">
            <a:avLst/>
          </a:prstGeom>
          <a:noFill/>
        </p:spPr>
        <p:txBody>
          <a:bodyPr wrap="square" lIns="91440" tIns="45720" rIns="91440" bIns="45720" rtlCol="0" anchor="t">
            <a:spAutoFit/>
          </a:bodyPr>
          <a:lstStyle/>
          <a:p>
            <a:pPr algn="ctr"/>
            <a:r>
              <a:rPr lang="en-US" sz="2400" b="1" dirty="0" err="1">
                <a:solidFill>
                  <a:srgbClr val="FFFFFF"/>
                </a:solidFill>
              </a:rPr>
              <a:t>Bautismo</a:t>
            </a:r>
          </a:p>
          <a:p>
            <a:pPr algn="ctr"/>
            <a:r>
              <a:rPr lang="en-US" dirty="0" err="1">
                <a:solidFill>
                  <a:srgbClr val="FFFFFF"/>
                </a:solidFill>
              </a:rPr>
              <a:t>Así</a:t>
            </a:r>
            <a:r>
              <a:rPr lang="en-US" dirty="0">
                <a:solidFill>
                  <a:srgbClr val="FFFFFF"/>
                </a:solidFill>
              </a:rPr>
              <a:t> </a:t>
            </a:r>
            <a:r>
              <a:rPr lang="en-US" dirty="0" err="1">
                <a:solidFill>
                  <a:srgbClr val="FFFFFF"/>
                </a:solidFill>
              </a:rPr>
              <a:t>como</a:t>
            </a:r>
            <a:r>
              <a:rPr lang="en-US" dirty="0">
                <a:solidFill>
                  <a:srgbClr val="FFFFFF"/>
                </a:solidFill>
              </a:rPr>
              <a:t> </a:t>
            </a:r>
            <a:r>
              <a:rPr lang="en-US" dirty="0" err="1">
                <a:solidFill>
                  <a:srgbClr val="FFFFFF"/>
                </a:solidFill>
              </a:rPr>
              <a:t>cada</a:t>
            </a:r>
            <a:r>
              <a:rPr lang="en-US" dirty="0">
                <a:solidFill>
                  <a:srgbClr val="FFFFFF"/>
                </a:solidFill>
              </a:rPr>
              <a:t> </a:t>
            </a:r>
            <a:r>
              <a:rPr lang="en-US" dirty="0" err="1">
                <a:solidFill>
                  <a:srgbClr val="FFFFFF"/>
                </a:solidFill>
              </a:rPr>
              <a:t>pacto</a:t>
            </a:r>
            <a:r>
              <a:rPr lang="en-US" dirty="0">
                <a:solidFill>
                  <a:srgbClr val="FFFFFF"/>
                </a:solidFill>
              </a:rPr>
              <a:t> del </a:t>
            </a:r>
            <a:r>
              <a:rPr lang="en-US" dirty="0" err="1">
                <a:solidFill>
                  <a:srgbClr val="FFFFFF"/>
                </a:solidFill>
              </a:rPr>
              <a:t>Antiguo</a:t>
            </a:r>
            <a:r>
              <a:rPr lang="en-US" dirty="0">
                <a:solidFill>
                  <a:srgbClr val="FFFFFF"/>
                </a:solidFill>
              </a:rPr>
              <a:t> </a:t>
            </a:r>
            <a:r>
              <a:rPr lang="en-US" dirty="0" err="1">
                <a:solidFill>
                  <a:srgbClr val="FFFFFF"/>
                </a:solidFill>
              </a:rPr>
              <a:t>Testamento</a:t>
            </a:r>
            <a:r>
              <a:rPr lang="en-US" dirty="0">
                <a:solidFill>
                  <a:srgbClr val="FFFFFF"/>
                </a:solidFill>
              </a:rPr>
              <a:t> </a:t>
            </a:r>
            <a:r>
              <a:rPr lang="en-US" dirty="0" err="1">
                <a:solidFill>
                  <a:srgbClr val="FFFFFF"/>
                </a:solidFill>
              </a:rPr>
              <a:t>tenía</a:t>
            </a:r>
            <a:r>
              <a:rPr lang="en-US" dirty="0">
                <a:solidFill>
                  <a:srgbClr val="FFFFFF"/>
                </a:solidFill>
              </a:rPr>
              <a:t> </a:t>
            </a:r>
            <a:r>
              <a:rPr lang="en-US" dirty="0" err="1">
                <a:solidFill>
                  <a:srgbClr val="FFFFFF"/>
                </a:solidFill>
              </a:rPr>
              <a:t>una</a:t>
            </a:r>
            <a:r>
              <a:rPr lang="en-US" dirty="0">
                <a:solidFill>
                  <a:srgbClr val="FFFFFF"/>
                </a:solidFill>
              </a:rPr>
              <a:t> </a:t>
            </a:r>
            <a:r>
              <a:rPr lang="en-US" dirty="0" err="1">
                <a:solidFill>
                  <a:srgbClr val="FFFFFF"/>
                </a:solidFill>
              </a:rPr>
              <a:t>señal</a:t>
            </a:r>
            <a:r>
              <a:rPr lang="en-US" dirty="0">
                <a:solidFill>
                  <a:srgbClr val="FFFFFF"/>
                </a:solidFill>
              </a:rPr>
              <a:t> y </a:t>
            </a:r>
            <a:r>
              <a:rPr lang="en-US" dirty="0" err="1">
                <a:solidFill>
                  <a:srgbClr val="FFFFFF"/>
                </a:solidFill>
              </a:rPr>
              <a:t>una</a:t>
            </a:r>
            <a:r>
              <a:rPr lang="en-US" dirty="0">
                <a:solidFill>
                  <a:srgbClr val="FFFFFF"/>
                </a:solidFill>
              </a:rPr>
              <a:t> </a:t>
            </a:r>
            <a:r>
              <a:rPr lang="en-US" dirty="0" err="1">
                <a:solidFill>
                  <a:srgbClr val="FFFFFF"/>
                </a:solidFill>
              </a:rPr>
              <a:t>promesa</a:t>
            </a:r>
            <a:r>
              <a:rPr lang="en-US" dirty="0">
                <a:solidFill>
                  <a:srgbClr val="FFFFFF"/>
                </a:solidFill>
              </a:rPr>
              <a:t>, ¡</a:t>
            </a:r>
            <a:r>
              <a:rPr lang="en-US" dirty="0" err="1">
                <a:solidFill>
                  <a:srgbClr val="FFFFFF"/>
                </a:solidFill>
              </a:rPr>
              <a:t>cada</a:t>
            </a:r>
            <a:r>
              <a:rPr lang="en-US" dirty="0">
                <a:solidFill>
                  <a:srgbClr val="FFFFFF"/>
                </a:solidFill>
              </a:rPr>
              <a:t> </a:t>
            </a:r>
            <a:r>
              <a:rPr lang="en-US" dirty="0" err="1">
                <a:solidFill>
                  <a:srgbClr val="FFFFFF"/>
                </a:solidFill>
              </a:rPr>
              <a:t>sacramento</a:t>
            </a:r>
            <a:r>
              <a:rPr lang="en-US" dirty="0">
                <a:solidFill>
                  <a:srgbClr val="FFFFFF"/>
                </a:solidFill>
              </a:rPr>
              <a:t> </a:t>
            </a:r>
            <a:r>
              <a:rPr lang="en-US" dirty="0" err="1">
                <a:solidFill>
                  <a:srgbClr val="FFFFFF"/>
                </a:solidFill>
              </a:rPr>
              <a:t>también</a:t>
            </a:r>
            <a:r>
              <a:rPr lang="en-US" dirty="0">
                <a:solidFill>
                  <a:srgbClr val="FFFFFF"/>
                </a:solidFill>
              </a:rPr>
              <a:t> la </a:t>
            </a:r>
            <a:r>
              <a:rPr lang="en-US" dirty="0" err="1">
                <a:solidFill>
                  <a:srgbClr val="FFFFFF"/>
                </a:solidFill>
              </a:rPr>
              <a:t>tiene</a:t>
            </a:r>
            <a:r>
              <a:rPr lang="en-US" dirty="0">
                <a:solidFill>
                  <a:srgbClr val="FFFFFF"/>
                </a:solidFill>
              </a:rPr>
              <a:t>! </a:t>
            </a:r>
            <a:endParaRPr lang="en-US" dirty="0">
              <a:solidFill>
                <a:srgbClr val="FFFFFF"/>
              </a:solidFill>
              <a:ea typeface="Calibri"/>
              <a:cs typeface="Calibri"/>
            </a:endParaRPr>
          </a:p>
          <a:p>
            <a:pPr algn="ctr"/>
            <a:r>
              <a:rPr lang="en-US" dirty="0">
                <a:solidFill>
                  <a:srgbClr val="FFFFFF"/>
                </a:solidFill>
              </a:rPr>
              <a:t> </a:t>
            </a:r>
          </a:p>
          <a:p>
            <a:pPr algn="ctr"/>
            <a:r>
              <a:rPr lang="en-US" dirty="0">
                <a:solidFill>
                  <a:srgbClr val="FFFFFF"/>
                </a:solidFill>
              </a:rPr>
              <a:t>La </a:t>
            </a:r>
            <a:r>
              <a:rPr lang="en-US" dirty="0" err="1">
                <a:solidFill>
                  <a:srgbClr val="FFFFFF"/>
                </a:solidFill>
              </a:rPr>
              <a:t>promesa</a:t>
            </a:r>
            <a:r>
              <a:rPr lang="en-US" dirty="0">
                <a:solidFill>
                  <a:srgbClr val="FFFFFF"/>
                </a:solidFill>
              </a:rPr>
              <a:t> </a:t>
            </a:r>
            <a:r>
              <a:rPr lang="en-US" dirty="0" err="1">
                <a:solidFill>
                  <a:srgbClr val="FFFFFF"/>
                </a:solidFill>
              </a:rPr>
              <a:t>cumplida</a:t>
            </a:r>
            <a:r>
              <a:rPr lang="en-US" dirty="0">
                <a:solidFill>
                  <a:srgbClr val="FFFFFF"/>
                </a:solidFill>
              </a:rPr>
              <a:t> </a:t>
            </a:r>
            <a:r>
              <a:rPr lang="en-US" dirty="0" err="1">
                <a:solidFill>
                  <a:srgbClr val="FFFFFF"/>
                </a:solidFill>
              </a:rPr>
              <a:t>en</a:t>
            </a:r>
            <a:r>
              <a:rPr lang="en-US" dirty="0">
                <a:solidFill>
                  <a:srgbClr val="FFFFFF"/>
                </a:solidFill>
              </a:rPr>
              <a:t> </a:t>
            </a:r>
            <a:r>
              <a:rPr lang="en-US" dirty="0" err="1">
                <a:solidFill>
                  <a:srgbClr val="FFFFFF"/>
                </a:solidFill>
              </a:rPr>
              <a:t>el</a:t>
            </a:r>
            <a:r>
              <a:rPr lang="en-US" dirty="0">
                <a:solidFill>
                  <a:srgbClr val="FFFFFF"/>
                </a:solidFill>
              </a:rPr>
              <a:t> </a:t>
            </a:r>
            <a:r>
              <a:rPr lang="en-US" dirty="0" err="1">
                <a:solidFill>
                  <a:srgbClr val="FFFFFF"/>
                </a:solidFill>
              </a:rPr>
              <a:t>sacramento</a:t>
            </a:r>
            <a:r>
              <a:rPr lang="en-US" dirty="0">
                <a:solidFill>
                  <a:srgbClr val="FFFFFF"/>
                </a:solidFill>
              </a:rPr>
              <a:t> del </a:t>
            </a:r>
            <a:r>
              <a:rPr lang="en-US" dirty="0" err="1">
                <a:solidFill>
                  <a:srgbClr val="FFFFFF"/>
                </a:solidFill>
              </a:rPr>
              <a:t>Bautismo</a:t>
            </a:r>
            <a:r>
              <a:rPr lang="en-US" dirty="0">
                <a:solidFill>
                  <a:srgbClr val="FFFFFF"/>
                </a:solidFill>
              </a:rPr>
              <a:t> es que Dios lava </a:t>
            </a:r>
            <a:r>
              <a:rPr lang="en-US" dirty="0" err="1">
                <a:solidFill>
                  <a:srgbClr val="FFFFFF"/>
                </a:solidFill>
              </a:rPr>
              <a:t>el</a:t>
            </a:r>
            <a:r>
              <a:rPr lang="en-US" dirty="0">
                <a:solidFill>
                  <a:srgbClr val="FFFFFF"/>
                </a:solidFill>
              </a:rPr>
              <a:t> </a:t>
            </a:r>
            <a:r>
              <a:rPr lang="en-US" dirty="0" err="1">
                <a:solidFill>
                  <a:srgbClr val="FFFFFF"/>
                </a:solidFill>
              </a:rPr>
              <a:t>Pecado</a:t>
            </a:r>
            <a:r>
              <a:rPr lang="en-US" dirty="0">
                <a:solidFill>
                  <a:srgbClr val="FFFFFF"/>
                </a:solidFill>
              </a:rPr>
              <a:t> Original que </a:t>
            </a:r>
            <a:r>
              <a:rPr lang="en-US" dirty="0" err="1">
                <a:solidFill>
                  <a:srgbClr val="FFFFFF"/>
                </a:solidFill>
              </a:rPr>
              <a:t>heredamos</a:t>
            </a:r>
            <a:r>
              <a:rPr lang="en-US" dirty="0">
                <a:solidFill>
                  <a:srgbClr val="FFFFFF"/>
                </a:solidFill>
              </a:rPr>
              <a:t> de Adán y Eva, y </a:t>
            </a:r>
            <a:r>
              <a:rPr lang="en-US" dirty="0" err="1">
                <a:solidFill>
                  <a:srgbClr val="FFFFFF"/>
                </a:solidFill>
              </a:rPr>
              <a:t>por</a:t>
            </a:r>
            <a:r>
              <a:rPr lang="en-US" dirty="0">
                <a:solidFill>
                  <a:srgbClr val="FFFFFF"/>
                </a:solidFill>
              </a:rPr>
              <a:t> medio de Jesús </a:t>
            </a:r>
            <a:r>
              <a:rPr lang="en-US" dirty="0" err="1">
                <a:solidFill>
                  <a:srgbClr val="FFFFFF"/>
                </a:solidFill>
              </a:rPr>
              <a:t>en</a:t>
            </a:r>
            <a:r>
              <a:rPr lang="en-US" dirty="0">
                <a:solidFill>
                  <a:srgbClr val="FFFFFF"/>
                </a:solidFill>
              </a:rPr>
              <a:t> </a:t>
            </a:r>
            <a:r>
              <a:rPr lang="en-US" dirty="0" err="1">
                <a:solidFill>
                  <a:srgbClr val="FFFFFF"/>
                </a:solidFill>
              </a:rPr>
              <a:t>el</a:t>
            </a:r>
            <a:r>
              <a:rPr lang="en-US" dirty="0">
                <a:solidFill>
                  <a:srgbClr val="FFFFFF"/>
                </a:solidFill>
              </a:rPr>
              <a:t> Espíritu Santo, </a:t>
            </a:r>
            <a:r>
              <a:rPr lang="en-US" dirty="0" err="1">
                <a:solidFill>
                  <a:srgbClr val="FFFFFF"/>
                </a:solidFill>
              </a:rPr>
              <a:t>llegamos</a:t>
            </a:r>
            <a:r>
              <a:rPr lang="en-US" dirty="0">
                <a:solidFill>
                  <a:srgbClr val="FFFFFF"/>
                </a:solidFill>
              </a:rPr>
              <a:t> a ser </a:t>
            </a:r>
            <a:r>
              <a:rPr lang="en-US" dirty="0" err="1">
                <a:solidFill>
                  <a:srgbClr val="FFFFFF"/>
                </a:solidFill>
              </a:rPr>
              <a:t>parte</a:t>
            </a:r>
            <a:r>
              <a:rPr lang="en-US" dirty="0">
                <a:solidFill>
                  <a:srgbClr val="FFFFFF"/>
                </a:solidFill>
              </a:rPr>
              <a:t> de la </a:t>
            </a:r>
            <a:r>
              <a:rPr lang="en-US" dirty="0" err="1">
                <a:solidFill>
                  <a:srgbClr val="FFFFFF"/>
                </a:solidFill>
              </a:rPr>
              <a:t>familia</a:t>
            </a:r>
            <a:r>
              <a:rPr lang="en-US" dirty="0">
                <a:solidFill>
                  <a:srgbClr val="FFFFFF"/>
                </a:solidFill>
              </a:rPr>
              <a:t> de Dios </a:t>
            </a:r>
            <a:r>
              <a:rPr lang="en-US" dirty="0" err="1">
                <a:solidFill>
                  <a:srgbClr val="FFFFFF"/>
                </a:solidFill>
              </a:rPr>
              <a:t>como</a:t>
            </a:r>
            <a:r>
              <a:rPr lang="en-US" dirty="0">
                <a:solidFill>
                  <a:srgbClr val="FFFFFF"/>
                </a:solidFill>
              </a:rPr>
              <a:t> </a:t>
            </a:r>
            <a:r>
              <a:rPr lang="en-US" dirty="0" err="1">
                <a:solidFill>
                  <a:srgbClr val="FFFFFF"/>
                </a:solidFill>
              </a:rPr>
              <a:t>hijos</a:t>
            </a:r>
            <a:r>
              <a:rPr lang="en-US" dirty="0">
                <a:solidFill>
                  <a:srgbClr val="FFFFFF"/>
                </a:solidFill>
              </a:rPr>
              <a:t> e </a:t>
            </a:r>
            <a:r>
              <a:rPr lang="en-US" dirty="0" err="1">
                <a:solidFill>
                  <a:srgbClr val="FFFFFF"/>
                </a:solidFill>
              </a:rPr>
              <a:t>hijas</a:t>
            </a:r>
            <a:r>
              <a:rPr lang="en-US" dirty="0">
                <a:solidFill>
                  <a:srgbClr val="FFFFFF"/>
                </a:solidFill>
              </a:rPr>
              <a:t> del Padre.</a:t>
            </a:r>
            <a:endParaRPr lang="en-US" dirty="0"/>
          </a:p>
        </p:txBody>
      </p:sp>
    </p:spTree>
    <p:extLst>
      <p:ext uri="{BB962C8B-B14F-4D97-AF65-F5344CB8AC3E}">
        <p14:creationId xmlns:p14="http://schemas.microsoft.com/office/powerpoint/2010/main" val="114995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30" y="-18340"/>
            <a:ext cx="12204081" cy="6882939"/>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646331"/>
          </a:xfrm>
          <a:prstGeom prst="rect">
            <a:avLst/>
          </a:prstGeom>
          <a:noFill/>
        </p:spPr>
        <p:txBody>
          <a:bodyPr wrap="square" lIns="91440" tIns="45720" rIns="91440" bIns="45720" rtlCol="0" anchor="t">
            <a:spAutoFit/>
          </a:bodyPr>
          <a:lstStyle/>
          <a:p>
            <a:pPr algn="ctr"/>
            <a:r>
              <a:rPr lang="en-US" sz="3600"/>
              <a:t>DRAMATIZACIÓN DEL BAUTISMO</a:t>
            </a:r>
            <a:endParaRPr lang="en-US"/>
          </a:p>
        </p:txBody>
      </p:sp>
      <p:sp>
        <p:nvSpPr>
          <p:cNvPr id="2" name="TextBox 1"/>
          <p:cNvSpPr txBox="1"/>
          <p:nvPr/>
        </p:nvSpPr>
        <p:spPr>
          <a:xfrm>
            <a:off x="7696200" y="2346960"/>
            <a:ext cx="4320540" cy="2677656"/>
          </a:xfrm>
          <a:prstGeom prst="rect">
            <a:avLst/>
          </a:prstGeom>
          <a:solidFill>
            <a:schemeClr val="accent2">
              <a:lumMod val="20000"/>
              <a:lumOff val="80000"/>
            </a:schemeClr>
          </a:solidFill>
          <a:effectLst>
            <a:softEdge rad="63500"/>
          </a:effectLst>
        </p:spPr>
        <p:txBody>
          <a:bodyPr wrap="square" lIns="91440" tIns="45720" rIns="91440" bIns="45720" rtlCol="0" anchor="t">
            <a:spAutoFit/>
          </a:bodyPr>
          <a:lstStyle/>
          <a:p>
            <a:pPr algn="ctr"/>
            <a:r>
              <a:rPr lang="en-US" sz="2400" dirty="0">
                <a:ea typeface="+mn-lt"/>
                <a:cs typeface="+mn-lt"/>
              </a:rPr>
              <a:t>El </a:t>
            </a:r>
            <a:r>
              <a:rPr lang="en-US" sz="2400" dirty="0" err="1">
                <a:ea typeface="+mn-lt"/>
                <a:cs typeface="+mn-lt"/>
              </a:rPr>
              <a:t>signo</a:t>
            </a:r>
            <a:r>
              <a:rPr lang="en-US" sz="2400" dirty="0">
                <a:ea typeface="+mn-lt"/>
                <a:cs typeface="+mn-lt"/>
              </a:rPr>
              <a:t> </a:t>
            </a:r>
            <a:r>
              <a:rPr lang="en-US" sz="2400" dirty="0" err="1">
                <a:ea typeface="+mn-lt"/>
                <a:cs typeface="+mn-lt"/>
              </a:rPr>
              <a:t>físico</a:t>
            </a:r>
            <a:r>
              <a:rPr lang="en-US" sz="2400" dirty="0">
                <a:ea typeface="+mn-lt"/>
                <a:cs typeface="+mn-lt"/>
              </a:rPr>
              <a:t> y la </a:t>
            </a:r>
            <a:r>
              <a:rPr lang="en-US" sz="2400" dirty="0" err="1">
                <a:ea typeface="+mn-lt"/>
                <a:cs typeface="+mn-lt"/>
              </a:rPr>
              <a:t>acción</a:t>
            </a:r>
            <a:r>
              <a:rPr lang="en-US" sz="2400" dirty="0">
                <a:ea typeface="+mn-lt"/>
                <a:cs typeface="+mn-lt"/>
              </a:rPr>
              <a:t> del Sacramento del </a:t>
            </a:r>
            <a:r>
              <a:rPr lang="en-US" sz="2400" dirty="0" err="1">
                <a:ea typeface="+mn-lt"/>
                <a:cs typeface="+mn-lt"/>
              </a:rPr>
              <a:t>Bautismo</a:t>
            </a:r>
            <a:r>
              <a:rPr lang="en-US" sz="2400" dirty="0">
                <a:ea typeface="+mn-lt"/>
                <a:cs typeface="+mn-lt"/>
              </a:rPr>
              <a:t> es </a:t>
            </a:r>
            <a:r>
              <a:rPr lang="en-US" sz="2400" dirty="0" err="1">
                <a:ea typeface="+mn-lt"/>
                <a:cs typeface="+mn-lt"/>
              </a:rPr>
              <a:t>el</a:t>
            </a:r>
            <a:r>
              <a:rPr lang="en-US" sz="2400" dirty="0">
                <a:ea typeface="+mn-lt"/>
                <a:cs typeface="+mn-lt"/>
              </a:rPr>
              <a:t> </a:t>
            </a:r>
            <a:r>
              <a:rPr lang="en-US" sz="2400" dirty="0" err="1">
                <a:ea typeface="+mn-lt"/>
                <a:cs typeface="+mn-lt"/>
              </a:rPr>
              <a:t>agua</a:t>
            </a:r>
            <a:r>
              <a:rPr lang="en-US" sz="2400" dirty="0">
                <a:ea typeface="+mn-lt"/>
                <a:cs typeface="+mn-lt"/>
              </a:rPr>
              <a:t> natural que se </a:t>
            </a:r>
            <a:r>
              <a:rPr lang="en-US" sz="2400" dirty="0" err="1">
                <a:ea typeface="+mn-lt"/>
                <a:cs typeface="+mn-lt"/>
              </a:rPr>
              <a:t>derrama</a:t>
            </a:r>
            <a:r>
              <a:rPr lang="en-US" sz="2400" dirty="0">
                <a:ea typeface="+mn-lt"/>
                <a:cs typeface="+mn-lt"/>
              </a:rPr>
              <a:t> </a:t>
            </a:r>
            <a:r>
              <a:rPr lang="en-US" sz="2400" dirty="0" err="1">
                <a:ea typeface="+mn-lt"/>
                <a:cs typeface="+mn-lt"/>
              </a:rPr>
              <a:t>sobre</a:t>
            </a:r>
            <a:r>
              <a:rPr lang="en-US" sz="2400" dirty="0">
                <a:ea typeface="+mn-lt"/>
                <a:cs typeface="+mn-lt"/>
              </a:rPr>
              <a:t> la persona. Haga que “preside” </a:t>
            </a:r>
            <a:r>
              <a:rPr lang="en-US" sz="2400" dirty="0" err="1">
                <a:ea typeface="+mn-lt"/>
                <a:cs typeface="+mn-lt"/>
              </a:rPr>
              <a:t>diga</a:t>
            </a:r>
            <a:r>
              <a:rPr lang="en-US" sz="2400" dirty="0">
                <a:ea typeface="+mn-lt"/>
                <a:cs typeface="+mn-lt"/>
              </a:rPr>
              <a:t>: “[N.], </a:t>
            </a:r>
            <a:r>
              <a:rPr lang="en-US" sz="2400" dirty="0" err="1">
                <a:ea typeface="+mn-lt"/>
                <a:cs typeface="+mn-lt"/>
              </a:rPr>
              <a:t>yo</a:t>
            </a:r>
            <a:r>
              <a:rPr lang="en-US" sz="2400" dirty="0">
                <a:ea typeface="+mn-lt"/>
                <a:cs typeface="+mn-lt"/>
              </a:rPr>
              <a:t> </a:t>
            </a:r>
            <a:r>
              <a:rPr lang="en-US" sz="2400" dirty="0" err="1">
                <a:ea typeface="+mn-lt"/>
                <a:cs typeface="+mn-lt"/>
              </a:rPr>
              <a:t>te</a:t>
            </a:r>
            <a:r>
              <a:rPr lang="en-US" sz="2400" dirty="0">
                <a:ea typeface="+mn-lt"/>
                <a:cs typeface="+mn-lt"/>
              </a:rPr>
              <a:t> </a:t>
            </a:r>
            <a:r>
              <a:rPr lang="en-US" sz="2400" dirty="0" err="1">
                <a:ea typeface="+mn-lt"/>
                <a:cs typeface="+mn-lt"/>
              </a:rPr>
              <a:t>bautizo</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nombre</a:t>
            </a:r>
            <a:r>
              <a:rPr lang="en-US" sz="2400" dirty="0">
                <a:ea typeface="+mn-lt"/>
                <a:cs typeface="+mn-lt"/>
              </a:rPr>
              <a:t> del Padre, y del </a:t>
            </a:r>
            <a:r>
              <a:rPr lang="en-US" sz="2400" dirty="0" err="1">
                <a:ea typeface="+mn-lt"/>
                <a:cs typeface="+mn-lt"/>
              </a:rPr>
              <a:t>Hijo</a:t>
            </a:r>
            <a:r>
              <a:rPr lang="en-US" sz="2400" dirty="0">
                <a:ea typeface="+mn-lt"/>
                <a:cs typeface="+mn-lt"/>
              </a:rPr>
              <a:t>, y del Espíritu Santo”.</a:t>
            </a:r>
            <a:endParaRPr lang="en-US" dirty="0"/>
          </a:p>
        </p:txBody>
      </p:sp>
      <p:sp>
        <p:nvSpPr>
          <p:cNvPr id="3" name="TextBox 2">
            <a:extLst>
              <a:ext uri="{FF2B5EF4-FFF2-40B4-BE49-F238E27FC236}">
                <a16:creationId xmlns:a16="http://schemas.microsoft.com/office/drawing/2014/main" id="{C8C9F6D0-CE36-7477-B5E9-938B2CE0CDB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p:txBody>
      </p:sp>
    </p:spTree>
    <p:extLst>
      <p:ext uri="{BB962C8B-B14F-4D97-AF65-F5344CB8AC3E}">
        <p14:creationId xmlns:p14="http://schemas.microsoft.com/office/powerpoint/2010/main" val="56850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ppy iPhone Apps - The Psychedelic Experience - Shroomery Message Boar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10259"/>
            <a:ext cx="12192000" cy="6068061"/>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523220"/>
          </a:xfrm>
          <a:prstGeom prst="rect">
            <a:avLst/>
          </a:prstGeom>
          <a:noFill/>
        </p:spPr>
        <p:txBody>
          <a:bodyPr wrap="square" lIns="91440" tIns="45720" rIns="91440" bIns="45720" rtlCol="0" anchor="t">
            <a:spAutoFit/>
          </a:bodyPr>
          <a:lstStyle/>
          <a:p>
            <a:pPr algn="ctr"/>
            <a:r>
              <a:rPr lang="en-US" sz="2800"/>
              <a:t>FCONVERSACIÓN FAMILIAR/ACTIVIDAD</a:t>
            </a:r>
            <a:endParaRPr lang="es-MX" sz="2800" b="1" dirty="0"/>
          </a:p>
        </p:txBody>
      </p:sp>
      <p:sp>
        <p:nvSpPr>
          <p:cNvPr id="2" name="TextBox 1"/>
          <p:cNvSpPr txBox="1"/>
          <p:nvPr/>
        </p:nvSpPr>
        <p:spPr>
          <a:xfrm>
            <a:off x="461554" y="1294620"/>
            <a:ext cx="11151325" cy="5416868"/>
          </a:xfrm>
          <a:prstGeom prst="rect">
            <a:avLst/>
          </a:prstGeom>
          <a:noFill/>
        </p:spPr>
        <p:txBody>
          <a:bodyPr wrap="square" lIns="91440" tIns="45720" rIns="91440" bIns="45720" rtlCol="0" anchor="t">
            <a:spAutoFit/>
          </a:bodyPr>
          <a:lstStyle/>
          <a:p>
            <a:pPr algn="ctr"/>
            <a:endParaRPr lang="en-US" sz="3200" b="1" i="1" dirty="0">
              <a:solidFill>
                <a:srgbClr val="002060"/>
              </a:solidFill>
              <a:latin typeface="Arial" panose="020B0604020202020204" pitchFamily="34" charset="0"/>
              <a:cs typeface="Arial" panose="020B0604020202020204" pitchFamily="34" charset="0"/>
            </a:endParaRPr>
          </a:p>
          <a:p>
            <a:pPr algn="ctr"/>
            <a:r>
              <a:rPr lang="en-US" sz="2400" b="1" i="1" dirty="0">
                <a:solidFill>
                  <a:srgbClr val="002060"/>
                </a:solidFill>
                <a:latin typeface="Arial"/>
                <a:cs typeface="Arial"/>
              </a:rPr>
              <a:t>“[Los </a:t>
            </a:r>
            <a:r>
              <a:rPr lang="en-US" sz="2400" b="1" i="1" dirty="0" err="1">
                <a:solidFill>
                  <a:srgbClr val="002060"/>
                </a:solidFill>
                <a:latin typeface="Arial"/>
                <a:cs typeface="Arial"/>
              </a:rPr>
              <a:t>sacramentos</a:t>
            </a:r>
            <a:r>
              <a:rPr lang="en-US" sz="2400" b="1" i="1" dirty="0">
                <a:solidFill>
                  <a:srgbClr val="002060"/>
                </a:solidFill>
                <a:latin typeface="Arial"/>
                <a:cs typeface="Arial"/>
              </a:rPr>
              <a:t>] son </a:t>
            </a:r>
            <a:r>
              <a:rPr lang="en-US" sz="2400" b="1" i="1" dirty="0" err="1">
                <a:solidFill>
                  <a:srgbClr val="002060"/>
                </a:solidFill>
                <a:latin typeface="Arial"/>
                <a:cs typeface="Arial"/>
              </a:rPr>
              <a:t>como</a:t>
            </a:r>
            <a:r>
              <a:rPr lang="en-US" sz="2400" b="1" i="1" dirty="0">
                <a:solidFill>
                  <a:srgbClr val="002060"/>
                </a:solidFill>
                <a:latin typeface="Arial"/>
                <a:cs typeface="Arial"/>
              </a:rPr>
              <a:t> </a:t>
            </a:r>
            <a:r>
              <a:rPr lang="en-US" sz="2400" b="1" i="1" dirty="0" err="1">
                <a:solidFill>
                  <a:srgbClr val="002060"/>
                </a:solidFill>
                <a:latin typeface="Arial"/>
                <a:cs typeface="Arial"/>
              </a:rPr>
              <a:t>escaleras</a:t>
            </a:r>
            <a:r>
              <a:rPr lang="en-US" sz="2400" b="1" i="1" dirty="0">
                <a:solidFill>
                  <a:srgbClr val="002060"/>
                </a:solidFill>
                <a:latin typeface="Arial"/>
                <a:cs typeface="Arial"/>
              </a:rPr>
              <a:t> que Dios se </a:t>
            </a:r>
            <a:r>
              <a:rPr lang="en-US" sz="2400" b="1" i="1" dirty="0" err="1">
                <a:solidFill>
                  <a:srgbClr val="002060"/>
                </a:solidFill>
                <a:latin typeface="Arial"/>
                <a:cs typeface="Arial"/>
              </a:rPr>
              <a:t>dio</a:t>
            </a:r>
            <a:r>
              <a:rPr lang="en-US" sz="2400" b="1" i="1" dirty="0">
                <a:solidFill>
                  <a:srgbClr val="002060"/>
                </a:solidFill>
                <a:latin typeface="Arial"/>
                <a:cs typeface="Arial"/>
              </a:rPr>
              <a:t> a </a:t>
            </a:r>
            <a:r>
              <a:rPr lang="en-US" sz="2400" b="1" i="1" dirty="0" err="1">
                <a:solidFill>
                  <a:srgbClr val="002060"/>
                </a:solidFill>
                <a:latin typeface="Arial"/>
                <a:cs typeface="Arial"/>
              </a:rPr>
              <a:t>sí</a:t>
            </a:r>
            <a:r>
              <a:rPr lang="en-US" sz="2400" b="1" i="1" dirty="0">
                <a:solidFill>
                  <a:srgbClr val="002060"/>
                </a:solidFill>
                <a:latin typeface="Arial"/>
                <a:cs typeface="Arial"/>
              </a:rPr>
              <a:t> </a:t>
            </a:r>
            <a:r>
              <a:rPr lang="en-US" sz="2400" b="1" i="1" dirty="0" err="1">
                <a:solidFill>
                  <a:srgbClr val="002060"/>
                </a:solidFill>
                <a:latin typeface="Arial"/>
                <a:cs typeface="Arial"/>
              </a:rPr>
              <a:t>mismo</a:t>
            </a:r>
            <a:r>
              <a:rPr lang="en-US" sz="2400" b="1" i="1" dirty="0">
                <a:solidFill>
                  <a:srgbClr val="002060"/>
                </a:solidFill>
                <a:latin typeface="Arial"/>
                <a:cs typeface="Arial"/>
              </a:rPr>
              <a:t> </a:t>
            </a:r>
            <a:r>
              <a:rPr lang="en-US" sz="2400" b="1" i="1" dirty="0" err="1">
                <a:solidFill>
                  <a:srgbClr val="002060"/>
                </a:solidFill>
                <a:latin typeface="Arial"/>
                <a:cs typeface="Arial"/>
              </a:rPr>
              <a:t>por</a:t>
            </a:r>
            <a:r>
              <a:rPr lang="en-US" sz="2400" b="1" i="1" dirty="0">
                <a:solidFill>
                  <a:srgbClr val="002060"/>
                </a:solidFill>
                <a:latin typeface="Arial"/>
                <a:cs typeface="Arial"/>
              </a:rPr>
              <a:t> las </a:t>
            </a:r>
            <a:r>
              <a:rPr lang="en-US" sz="2400" b="1" i="1" dirty="0" err="1">
                <a:solidFill>
                  <a:srgbClr val="002060"/>
                </a:solidFill>
                <a:latin typeface="Arial"/>
                <a:cs typeface="Arial"/>
              </a:rPr>
              <a:t>cuales</a:t>
            </a:r>
            <a:r>
              <a:rPr lang="en-US" sz="2400" b="1" i="1" dirty="0">
                <a:solidFill>
                  <a:srgbClr val="002060"/>
                </a:solidFill>
                <a:latin typeface="Arial"/>
                <a:cs typeface="Arial"/>
              </a:rPr>
              <a:t> </a:t>
            </a:r>
            <a:r>
              <a:rPr lang="en-US" sz="2400" b="1" i="1" dirty="0" err="1">
                <a:solidFill>
                  <a:srgbClr val="002060"/>
                </a:solidFill>
                <a:latin typeface="Arial"/>
                <a:cs typeface="Arial"/>
              </a:rPr>
              <a:t>desciende</a:t>
            </a:r>
            <a:r>
              <a:rPr lang="en-US" sz="2400" b="1" i="1" dirty="0">
                <a:solidFill>
                  <a:srgbClr val="002060"/>
                </a:solidFill>
                <a:latin typeface="Arial"/>
                <a:cs typeface="Arial"/>
              </a:rPr>
              <a:t> </a:t>
            </a:r>
            <a:r>
              <a:rPr lang="en-US" sz="2400" b="1" i="1" dirty="0" err="1">
                <a:solidFill>
                  <a:srgbClr val="002060"/>
                </a:solidFill>
                <a:latin typeface="Arial"/>
                <a:cs typeface="Arial"/>
              </a:rPr>
              <a:t>hacia</a:t>
            </a:r>
            <a:r>
              <a:rPr lang="en-US" sz="2400" b="1" i="1" dirty="0">
                <a:solidFill>
                  <a:srgbClr val="002060"/>
                </a:solidFill>
                <a:latin typeface="Arial"/>
                <a:cs typeface="Arial"/>
              </a:rPr>
              <a:t> </a:t>
            </a:r>
            <a:r>
              <a:rPr lang="en-US" sz="2400" b="1" i="1" dirty="0" err="1">
                <a:solidFill>
                  <a:srgbClr val="002060"/>
                </a:solidFill>
                <a:latin typeface="Arial"/>
                <a:cs typeface="Arial"/>
              </a:rPr>
              <a:t>nosotros</a:t>
            </a:r>
            <a:r>
              <a:rPr lang="en-US" sz="2400" b="1" dirty="0">
                <a:solidFill>
                  <a:srgbClr val="002060"/>
                </a:solidFill>
                <a:latin typeface="Arial"/>
                <a:cs typeface="Arial"/>
              </a:rPr>
              <a:t>." </a:t>
            </a:r>
            <a:r>
              <a:rPr lang="en-US" sz="2000" b="1" dirty="0">
                <a:solidFill>
                  <a:srgbClr val="002060"/>
                </a:solidFill>
                <a:latin typeface="Arial"/>
                <a:cs typeface="Arial"/>
              </a:rPr>
              <a:t>Dr. Peter </a:t>
            </a:r>
            <a:r>
              <a:rPr lang="en-US" sz="2000" b="1" dirty="0" err="1">
                <a:solidFill>
                  <a:srgbClr val="002060"/>
                </a:solidFill>
                <a:latin typeface="Arial"/>
                <a:cs typeface="Arial"/>
              </a:rPr>
              <a:t>Kreef</a:t>
            </a:r>
            <a:endParaRPr lang="en-US" sz="2000" err="1">
              <a:ea typeface="Calibri"/>
              <a:cs typeface="Calibri"/>
            </a:endParaRPr>
          </a:p>
          <a:p>
            <a:endParaRPr lang="en-US" sz="3200" dirty="0"/>
          </a:p>
          <a:p>
            <a:pPr marL="457200" indent="-457200" algn="ctr">
              <a:buFont typeface="Arial" panose="020B0604020202020204" pitchFamily="34" charset="0"/>
              <a:buChar char="•"/>
            </a:pPr>
            <a:r>
              <a:rPr lang="en-US" sz="3200">
                <a:solidFill>
                  <a:srgbClr val="002060"/>
                </a:solidFill>
              </a:rPr>
              <a:t>¿</a:t>
            </a:r>
            <a:r>
              <a:rPr lang="en-US" sz="3200" err="1">
                <a:solidFill>
                  <a:srgbClr val="002060"/>
                </a:solidFill>
              </a:rPr>
              <a:t>Qué</a:t>
            </a:r>
            <a:r>
              <a:rPr lang="en-US" sz="3200">
                <a:solidFill>
                  <a:srgbClr val="002060"/>
                </a:solidFill>
              </a:rPr>
              <a:t> </a:t>
            </a:r>
            <a:r>
              <a:rPr lang="en-US" sz="3200" err="1">
                <a:solidFill>
                  <a:srgbClr val="002060"/>
                </a:solidFill>
              </a:rPr>
              <a:t>significa</a:t>
            </a:r>
            <a:r>
              <a:rPr lang="en-US" sz="3200">
                <a:solidFill>
                  <a:srgbClr val="002060"/>
                </a:solidFill>
              </a:rPr>
              <a:t> </a:t>
            </a:r>
            <a:r>
              <a:rPr lang="en-US" sz="3200" err="1">
                <a:solidFill>
                  <a:srgbClr val="002060"/>
                </a:solidFill>
              </a:rPr>
              <a:t>eso</a:t>
            </a:r>
            <a:r>
              <a:rPr lang="en-US" sz="3200">
                <a:solidFill>
                  <a:srgbClr val="002060"/>
                </a:solidFill>
              </a:rPr>
              <a:t> para </a:t>
            </a:r>
            <a:r>
              <a:rPr lang="en-US" sz="3200" err="1">
                <a:solidFill>
                  <a:srgbClr val="002060"/>
                </a:solidFill>
              </a:rPr>
              <a:t>usted</a:t>
            </a:r>
            <a:r>
              <a:rPr lang="en-US" sz="3200">
                <a:solidFill>
                  <a:srgbClr val="002060"/>
                </a:solidFill>
              </a:rPr>
              <a:t>?</a:t>
            </a:r>
            <a:endParaRPr lang="en-US"/>
          </a:p>
          <a:p>
            <a:pPr algn="ctr"/>
            <a:endParaRPr lang="en-US" sz="3200" dirty="0">
              <a:solidFill>
                <a:srgbClr val="002060"/>
              </a:solidFill>
            </a:endParaRPr>
          </a:p>
          <a:p>
            <a:pPr marL="457200" indent="-457200" algn="ctr">
              <a:buFont typeface="Arial" panose="020B0604020202020204" pitchFamily="34" charset="0"/>
              <a:buChar char="•"/>
            </a:pPr>
            <a:r>
              <a:rPr lang="en-US" sz="3200" dirty="0">
                <a:solidFill>
                  <a:srgbClr val="002060"/>
                </a:solidFill>
                <a:ea typeface="+mn-lt"/>
                <a:cs typeface="+mn-lt"/>
              </a:rPr>
              <a:t>Cada </a:t>
            </a:r>
            <a:r>
              <a:rPr lang="en-US" sz="3200" dirty="0" err="1">
                <a:solidFill>
                  <a:srgbClr val="002060"/>
                </a:solidFill>
                <a:ea typeface="+mn-lt"/>
                <a:cs typeface="+mn-lt"/>
              </a:rPr>
              <a:t>miembro</a:t>
            </a:r>
            <a:r>
              <a:rPr lang="en-US" sz="3200" dirty="0">
                <a:solidFill>
                  <a:srgbClr val="002060"/>
                </a:solidFill>
                <a:ea typeface="+mn-lt"/>
                <a:cs typeface="+mn-lt"/>
              </a:rPr>
              <a:t> de la </a:t>
            </a:r>
            <a:r>
              <a:rPr lang="en-US" sz="3200" dirty="0" err="1">
                <a:solidFill>
                  <a:srgbClr val="002060"/>
                </a:solidFill>
                <a:ea typeface="+mn-lt"/>
                <a:cs typeface="+mn-lt"/>
              </a:rPr>
              <a:t>familia</a:t>
            </a:r>
            <a:r>
              <a:rPr lang="en-US" sz="3200" dirty="0">
                <a:solidFill>
                  <a:srgbClr val="002060"/>
                </a:solidFill>
                <a:ea typeface="+mn-lt"/>
                <a:cs typeface="+mn-lt"/>
              </a:rPr>
              <a:t> </a:t>
            </a:r>
            <a:r>
              <a:rPr lang="en-US" sz="3200" dirty="0" err="1">
                <a:solidFill>
                  <a:srgbClr val="002060"/>
                </a:solidFill>
                <a:ea typeface="+mn-lt"/>
                <a:cs typeface="+mn-lt"/>
              </a:rPr>
              <a:t>dibuja</a:t>
            </a:r>
            <a:r>
              <a:rPr lang="en-US" sz="3200" dirty="0">
                <a:solidFill>
                  <a:srgbClr val="002060"/>
                </a:solidFill>
                <a:ea typeface="+mn-lt"/>
                <a:cs typeface="+mn-lt"/>
              </a:rPr>
              <a:t> </a:t>
            </a:r>
            <a:r>
              <a:rPr lang="en-US" sz="3200" dirty="0" err="1">
                <a:solidFill>
                  <a:srgbClr val="002060"/>
                </a:solidFill>
                <a:ea typeface="+mn-lt"/>
                <a:cs typeface="+mn-lt"/>
              </a:rPr>
              <a:t>una</a:t>
            </a:r>
            <a:r>
              <a:rPr lang="en-US" sz="3200" dirty="0">
                <a:solidFill>
                  <a:srgbClr val="002060"/>
                </a:solidFill>
                <a:ea typeface="+mn-lt"/>
                <a:cs typeface="+mn-lt"/>
              </a:rPr>
              <a:t> imagen que </a:t>
            </a:r>
            <a:r>
              <a:rPr lang="en-US" sz="3200" dirty="0" err="1">
                <a:solidFill>
                  <a:srgbClr val="002060"/>
                </a:solidFill>
                <a:ea typeface="+mn-lt"/>
                <a:cs typeface="+mn-lt"/>
              </a:rPr>
              <a:t>muestre</a:t>
            </a:r>
            <a:r>
              <a:rPr lang="en-US" sz="3200" dirty="0">
                <a:solidFill>
                  <a:srgbClr val="002060"/>
                </a:solidFill>
                <a:ea typeface="+mn-lt"/>
                <a:cs typeface="+mn-lt"/>
              </a:rPr>
              <a:t> lo que </a:t>
            </a:r>
            <a:r>
              <a:rPr lang="en-US" sz="3200" dirty="0" err="1">
                <a:solidFill>
                  <a:srgbClr val="002060"/>
                </a:solidFill>
                <a:ea typeface="+mn-lt"/>
                <a:cs typeface="+mn-lt"/>
              </a:rPr>
              <a:t>significa</a:t>
            </a:r>
            <a:r>
              <a:rPr lang="en-US" sz="3200" dirty="0">
                <a:solidFill>
                  <a:srgbClr val="002060"/>
                </a:solidFill>
                <a:ea typeface="+mn-lt"/>
                <a:cs typeface="+mn-lt"/>
              </a:rPr>
              <a:t> la </a:t>
            </a:r>
            <a:r>
              <a:rPr lang="en-US" sz="3200" dirty="0" err="1">
                <a:solidFill>
                  <a:srgbClr val="002060"/>
                </a:solidFill>
                <a:ea typeface="+mn-lt"/>
                <a:cs typeface="+mn-lt"/>
              </a:rPr>
              <a:t>cita</a:t>
            </a:r>
            <a:r>
              <a:rPr lang="en-US" sz="3200" dirty="0">
                <a:solidFill>
                  <a:srgbClr val="002060"/>
                </a:solidFill>
                <a:ea typeface="+mn-lt"/>
                <a:cs typeface="+mn-lt"/>
              </a:rPr>
              <a:t> para </a:t>
            </a:r>
            <a:r>
              <a:rPr lang="en-US" sz="3200" dirty="0" err="1">
                <a:solidFill>
                  <a:srgbClr val="002060"/>
                </a:solidFill>
                <a:ea typeface="+mn-lt"/>
                <a:cs typeface="+mn-lt"/>
              </a:rPr>
              <a:t>ellos</a:t>
            </a:r>
            <a:endParaRPr lang="en-US" dirty="0" err="1"/>
          </a:p>
          <a:p>
            <a:pPr algn="ctr"/>
            <a:r>
              <a:rPr lang="en-US" sz="3200" dirty="0">
                <a:solidFill>
                  <a:srgbClr val="002060"/>
                </a:solidFill>
              </a:rPr>
              <a:t> </a:t>
            </a:r>
          </a:p>
          <a:p>
            <a:pPr marL="457200" indent="-457200" algn="ctr">
              <a:buFont typeface="Arial" panose="020B0604020202020204" pitchFamily="34" charset="0"/>
              <a:buChar char="•"/>
            </a:pPr>
            <a:r>
              <a:rPr lang="en-US" sz="3200" dirty="0">
                <a:solidFill>
                  <a:srgbClr val="002060"/>
                </a:solidFill>
              </a:rPr>
              <a:t>Cada persona </a:t>
            </a:r>
            <a:r>
              <a:rPr lang="en-US" sz="3200" dirty="0" err="1">
                <a:solidFill>
                  <a:srgbClr val="002060"/>
                </a:solidFill>
              </a:rPr>
              <a:t>explica</a:t>
            </a:r>
            <a:r>
              <a:rPr lang="en-US" sz="3200" dirty="0">
                <a:solidFill>
                  <a:srgbClr val="002060"/>
                </a:solidFill>
              </a:rPr>
              <a:t> </a:t>
            </a:r>
            <a:r>
              <a:rPr lang="en-US" sz="3200" dirty="0" err="1">
                <a:solidFill>
                  <a:srgbClr val="002060"/>
                </a:solidFill>
              </a:rPr>
              <a:t>su</a:t>
            </a:r>
            <a:r>
              <a:rPr lang="en-US" sz="3200" dirty="0">
                <a:solidFill>
                  <a:srgbClr val="002060"/>
                </a:solidFill>
              </a:rPr>
              <a:t> </a:t>
            </a:r>
            <a:r>
              <a:rPr lang="en-US" sz="3200" dirty="0" err="1">
                <a:solidFill>
                  <a:srgbClr val="002060"/>
                </a:solidFill>
              </a:rPr>
              <a:t>dibujo</a:t>
            </a:r>
            <a:r>
              <a:rPr lang="en-US" sz="3200" dirty="0">
                <a:solidFill>
                  <a:srgbClr val="002060"/>
                </a:solidFill>
              </a:rPr>
              <a:t>.</a:t>
            </a:r>
            <a:endParaRPr lang="en-US" dirty="0"/>
          </a:p>
          <a:p>
            <a:endParaRPr lang="en-US" dirty="0"/>
          </a:p>
          <a:p>
            <a:r>
              <a:rPr lang="en-US" sz="2400" dirty="0"/>
              <a:t>  </a:t>
            </a:r>
            <a:endParaRPr lang="en-US" dirty="0"/>
          </a:p>
        </p:txBody>
      </p:sp>
    </p:spTree>
    <p:extLst>
      <p:ext uri="{BB962C8B-B14F-4D97-AF65-F5344CB8AC3E}">
        <p14:creationId xmlns:p14="http://schemas.microsoft.com/office/powerpoint/2010/main" val="155231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646331"/>
          </a:xfrm>
          <a:prstGeom prst="rect">
            <a:avLst/>
          </a:prstGeom>
          <a:noFill/>
        </p:spPr>
        <p:txBody>
          <a:bodyPr wrap="square" lIns="91440" tIns="45720" rIns="91440" bIns="45720" rtlCol="0" anchor="t">
            <a:spAutoFit/>
          </a:bodyPr>
          <a:lstStyle/>
          <a:p>
            <a:pPr algn="ctr"/>
            <a:r>
              <a:rPr lang="en-US" sz="3600" dirty="0"/>
              <a:t>MISIÓN</a:t>
            </a:r>
            <a:endParaRPr lang="en-US" dirty="0"/>
          </a:p>
        </p:txBody>
      </p:sp>
      <p:sp>
        <p:nvSpPr>
          <p:cNvPr id="2" name="TextBox 1"/>
          <p:cNvSpPr txBox="1"/>
          <p:nvPr/>
        </p:nvSpPr>
        <p:spPr>
          <a:xfrm>
            <a:off x="404796" y="1299103"/>
            <a:ext cx="7111610" cy="517064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00" dirty="0"/>
              <a:t>Mira </a:t>
            </a:r>
            <a:r>
              <a:rPr lang="en-US" sz="2200" dirty="0" err="1"/>
              <a:t>los</a:t>
            </a:r>
            <a:r>
              <a:rPr lang="en-US" sz="2200" dirty="0"/>
              <a:t> videos </a:t>
            </a:r>
            <a:r>
              <a:rPr lang="en-US" sz="2200" dirty="0" err="1"/>
              <a:t>sobre</a:t>
            </a:r>
            <a:r>
              <a:rPr lang="en-US" sz="2200" dirty="0"/>
              <a:t> </a:t>
            </a:r>
            <a:r>
              <a:rPr lang="en-US" sz="2200" dirty="0" err="1"/>
              <a:t>el</a:t>
            </a:r>
            <a:r>
              <a:rPr lang="en-US" sz="2200" dirty="0"/>
              <a:t> Sacramento del </a:t>
            </a:r>
            <a:r>
              <a:rPr lang="en-US" sz="2200" dirty="0" err="1"/>
              <a:t>Bautismo</a:t>
            </a:r>
            <a:endParaRPr lang="en-US" sz="2200" dirty="0">
              <a:ea typeface="Calibri"/>
              <a:cs typeface="Calibri"/>
            </a:endParaRPr>
          </a:p>
          <a:p>
            <a:pPr marL="342900" indent="-342900">
              <a:buFont typeface="Arial" panose="020B0604020202020204" pitchFamily="34" charset="0"/>
              <a:buChar char="•"/>
            </a:pPr>
            <a:endParaRPr lang="en-US" sz="2200" dirty="0">
              <a:ea typeface="Calibri"/>
              <a:cs typeface="Calibri"/>
            </a:endParaRPr>
          </a:p>
          <a:p>
            <a:pPr marL="342900" indent="-342900">
              <a:buFont typeface="Arial" panose="020B0604020202020204" pitchFamily="34" charset="0"/>
              <a:buChar char="•"/>
            </a:pPr>
            <a:r>
              <a:rPr lang="en-US" sz="2200" err="1"/>
              <a:t>Encuentre</a:t>
            </a:r>
            <a:r>
              <a:rPr lang="en-US" sz="2200" dirty="0"/>
              <a:t> </a:t>
            </a:r>
            <a:r>
              <a:rPr lang="en-US" sz="2200" err="1"/>
              <a:t>artículos</a:t>
            </a:r>
            <a:r>
              <a:rPr lang="en-US" sz="2200" dirty="0"/>
              <a:t> de </a:t>
            </a:r>
            <a:r>
              <a:rPr lang="en-US" sz="2200" err="1"/>
              <a:t>bautismo</a:t>
            </a:r>
            <a:r>
              <a:rPr lang="en-US" sz="2200" dirty="0"/>
              <a:t> o </a:t>
            </a:r>
            <a:r>
              <a:rPr lang="en-US" sz="2200" err="1"/>
              <a:t>sacramentales</a:t>
            </a:r>
            <a:r>
              <a:rPr lang="en-US" sz="2200" dirty="0"/>
              <a:t> que </a:t>
            </a:r>
            <a:r>
              <a:rPr lang="en-US" sz="2200" err="1"/>
              <a:t>fueron</a:t>
            </a:r>
            <a:r>
              <a:rPr lang="en-US" sz="2200" dirty="0"/>
              <a:t> </a:t>
            </a:r>
            <a:r>
              <a:rPr lang="en-US" sz="2200" err="1"/>
              <a:t>recibidos</a:t>
            </a:r>
            <a:r>
              <a:rPr lang="en-US" sz="2200" dirty="0"/>
              <a:t> </a:t>
            </a:r>
            <a:r>
              <a:rPr lang="en-US" sz="2200" err="1"/>
              <a:t>por</a:t>
            </a:r>
            <a:r>
              <a:rPr lang="en-US" sz="2200" dirty="0"/>
              <a:t> </a:t>
            </a:r>
            <a:r>
              <a:rPr lang="en-US" sz="2200" err="1"/>
              <a:t>cada</a:t>
            </a:r>
            <a:r>
              <a:rPr lang="en-US" sz="2200" dirty="0"/>
              <a:t> </a:t>
            </a:r>
            <a:r>
              <a:rPr lang="en-US" sz="2200" err="1"/>
              <a:t>miembro</a:t>
            </a:r>
            <a:r>
              <a:rPr lang="en-US" sz="2200" dirty="0"/>
              <a:t> de la </a:t>
            </a:r>
            <a:r>
              <a:rPr lang="en-US" sz="2200" err="1"/>
              <a:t>familia</a:t>
            </a:r>
            <a:r>
              <a:rPr lang="en-US" sz="2200" dirty="0"/>
              <a:t> </a:t>
            </a:r>
            <a:r>
              <a:rPr lang="en-US" sz="2200" err="1"/>
              <a:t>en</a:t>
            </a:r>
            <a:r>
              <a:rPr lang="en-US" sz="2200" dirty="0"/>
              <a:t> </a:t>
            </a:r>
            <a:r>
              <a:rPr lang="en-US" sz="2200" err="1"/>
              <a:t>su</a:t>
            </a:r>
            <a:r>
              <a:rPr lang="en-US" sz="2200" dirty="0"/>
              <a:t> </a:t>
            </a:r>
            <a:r>
              <a:rPr lang="en-US" sz="2200" err="1"/>
              <a:t>Bautismo</a:t>
            </a:r>
            <a:r>
              <a:rPr lang="en-US" sz="2200" dirty="0"/>
              <a:t> y </a:t>
            </a:r>
            <a:r>
              <a:rPr lang="en-US" sz="2200" err="1"/>
              <a:t>tráigalos</a:t>
            </a:r>
            <a:r>
              <a:rPr lang="en-US" sz="2200" dirty="0"/>
              <a:t> a  </a:t>
            </a:r>
            <a:r>
              <a:rPr lang="en-US" sz="2200" err="1"/>
              <a:t>a</a:t>
            </a:r>
            <a:r>
              <a:rPr lang="en-US" sz="2200" dirty="0"/>
              <a:t> la </a:t>
            </a:r>
            <a:r>
              <a:rPr lang="en-US" sz="2200" err="1"/>
              <a:t>reunión</a:t>
            </a:r>
            <a:r>
              <a:rPr lang="en-US" sz="2200" dirty="0"/>
              <a:t> de la Semana 3</a:t>
            </a:r>
            <a:endParaRPr lang="en-US" sz="2200" dirty="0">
              <a:ea typeface="Calibri"/>
              <a:cs typeface="Calibri"/>
            </a:endParaRPr>
          </a:p>
          <a:p>
            <a:pPr marL="342900" indent="-342900">
              <a:buFont typeface="Arial" panose="020B0604020202020204" pitchFamily="34" charset="0"/>
              <a:buChar char="•"/>
            </a:pPr>
            <a:endParaRPr lang="en-US" sz="2200" dirty="0">
              <a:ea typeface="Calibri"/>
              <a:cs typeface="Calibri"/>
            </a:endParaRPr>
          </a:p>
          <a:p>
            <a:pPr marL="342900" indent="-342900">
              <a:buFont typeface="Arial" panose="020B0604020202020204" pitchFamily="34" charset="0"/>
              <a:buChar char="•"/>
            </a:pPr>
            <a:r>
              <a:rPr lang="en-US" sz="2200" dirty="0"/>
              <a:t>Este es </a:t>
            </a:r>
            <a:r>
              <a:rPr lang="en-US" sz="2200" dirty="0" err="1"/>
              <a:t>el</a:t>
            </a:r>
            <a:r>
              <a:rPr lang="en-US" sz="2200" dirty="0"/>
              <a:t> </a:t>
            </a:r>
            <a:r>
              <a:rPr lang="en-US" sz="2200" dirty="0" err="1"/>
              <a:t>mes</a:t>
            </a:r>
            <a:r>
              <a:rPr lang="en-US" sz="2200" dirty="0"/>
              <a:t> del Rosario (</a:t>
            </a:r>
            <a:r>
              <a:rPr lang="en-US" sz="2200" dirty="0" err="1"/>
              <a:t>octubre</a:t>
            </a:r>
            <a:r>
              <a:rPr lang="en-US" sz="2200" dirty="0"/>
              <a:t>), </a:t>
            </a:r>
            <a:r>
              <a:rPr lang="en-US" sz="2200" dirty="0" err="1"/>
              <a:t>así</a:t>
            </a:r>
            <a:r>
              <a:rPr lang="en-US" sz="2200" dirty="0"/>
              <a:t> que </a:t>
            </a:r>
            <a:r>
              <a:rPr lang="en-US" sz="2200" dirty="0" err="1"/>
              <a:t>coloque</a:t>
            </a:r>
            <a:r>
              <a:rPr lang="en-US" sz="2200" dirty="0"/>
              <a:t> </a:t>
            </a:r>
            <a:r>
              <a:rPr lang="en-US" sz="2200" dirty="0" err="1"/>
              <a:t>su</a:t>
            </a:r>
            <a:r>
              <a:rPr lang="en-US" sz="2200" dirty="0"/>
              <a:t> </a:t>
            </a:r>
            <a:r>
              <a:rPr lang="en-US" sz="2200" dirty="0" err="1"/>
              <a:t>rosario</a:t>
            </a:r>
            <a:r>
              <a:rPr lang="en-US" sz="2200" dirty="0"/>
              <a:t> familiar </a:t>
            </a:r>
            <a:r>
              <a:rPr lang="en-US" sz="2200" dirty="0" err="1"/>
              <a:t>en</a:t>
            </a:r>
            <a:r>
              <a:rPr lang="en-US" sz="2200" dirty="0"/>
              <a:t> </a:t>
            </a:r>
            <a:r>
              <a:rPr lang="en-US" sz="2200" dirty="0" err="1"/>
              <a:t>el</a:t>
            </a:r>
            <a:r>
              <a:rPr lang="en-US" sz="2200" dirty="0"/>
              <a:t> altar de </a:t>
            </a:r>
            <a:r>
              <a:rPr lang="en-US" sz="2200" dirty="0" err="1"/>
              <a:t>su</a:t>
            </a:r>
            <a:r>
              <a:rPr lang="en-US" sz="2200" dirty="0"/>
              <a:t> </a:t>
            </a:r>
            <a:r>
              <a:rPr lang="en-US" sz="2200" dirty="0" err="1"/>
              <a:t>hogar</a:t>
            </a:r>
            <a:r>
              <a:rPr lang="en-US" sz="2200" dirty="0"/>
              <a:t> al </a:t>
            </a:r>
            <a:r>
              <a:rPr lang="en-US" sz="2200" dirty="0" err="1"/>
              <a:t>lado</a:t>
            </a:r>
            <a:r>
              <a:rPr lang="en-US" sz="2200" dirty="0"/>
              <a:t> de </a:t>
            </a:r>
            <a:r>
              <a:rPr lang="en-US" sz="2200" dirty="0" err="1"/>
              <a:t>su</a:t>
            </a:r>
            <a:r>
              <a:rPr lang="en-US" sz="2200" dirty="0"/>
              <a:t> biblia familiar.</a:t>
            </a:r>
            <a:endParaRPr lang="en-US" sz="2200" dirty="0">
              <a:ea typeface="Calibri"/>
              <a:cs typeface="Calibri"/>
            </a:endParaRPr>
          </a:p>
          <a:p>
            <a:pPr marL="342900" indent="-342900">
              <a:buFont typeface="Arial" panose="020B0604020202020204" pitchFamily="34" charset="0"/>
              <a:buChar char="•"/>
            </a:pPr>
            <a:endParaRPr lang="en-US" sz="2200" dirty="0">
              <a:ea typeface="Calibri"/>
              <a:cs typeface="Calibri"/>
            </a:endParaRPr>
          </a:p>
          <a:p>
            <a:pPr marL="342900" indent="-342900">
              <a:buFont typeface="Arial" panose="020B0604020202020204" pitchFamily="34" charset="0"/>
              <a:buChar char="•"/>
            </a:pPr>
            <a:r>
              <a:rPr lang="en-US" sz="2200" dirty="0"/>
              <a:t>El 1 de </a:t>
            </a:r>
            <a:r>
              <a:rPr lang="en-US" sz="2200" dirty="0" err="1"/>
              <a:t>noviembre</a:t>
            </a:r>
            <a:r>
              <a:rPr lang="en-US" sz="2200" dirty="0"/>
              <a:t>, Día de Todos </a:t>
            </a:r>
            <a:r>
              <a:rPr lang="en-US" sz="2200" dirty="0" err="1"/>
              <a:t>los</a:t>
            </a:r>
            <a:r>
              <a:rPr lang="en-US" sz="2200" dirty="0"/>
              <a:t> Santos, </a:t>
            </a:r>
            <a:r>
              <a:rPr lang="en-US" sz="2200" dirty="0" err="1"/>
              <a:t>celebramos</a:t>
            </a:r>
            <a:r>
              <a:rPr lang="en-US" sz="2200" dirty="0"/>
              <a:t> y </a:t>
            </a:r>
            <a:r>
              <a:rPr lang="en-US" sz="2200" dirty="0" err="1"/>
              <a:t>mostramos</a:t>
            </a:r>
            <a:r>
              <a:rPr lang="en-US" sz="2200" dirty="0"/>
              <a:t> a Dios que </a:t>
            </a:r>
            <a:r>
              <a:rPr lang="en-US" sz="2200" dirty="0" err="1"/>
              <a:t>estamos</a:t>
            </a:r>
            <a:r>
              <a:rPr lang="en-US" sz="2200" dirty="0"/>
              <a:t> </a:t>
            </a:r>
            <a:r>
              <a:rPr lang="en-US" sz="2200" dirty="0" err="1"/>
              <a:t>agradecidos</a:t>
            </a:r>
            <a:r>
              <a:rPr lang="en-US" sz="2200" dirty="0"/>
              <a:t> </a:t>
            </a:r>
            <a:r>
              <a:rPr lang="en-US" sz="2200" dirty="0" err="1"/>
              <a:t>por</a:t>
            </a:r>
            <a:r>
              <a:rPr lang="en-US" sz="2200" dirty="0"/>
              <a:t> </a:t>
            </a:r>
            <a:r>
              <a:rPr lang="en-US" sz="2200" dirty="0" err="1"/>
              <a:t>los</a:t>
            </a:r>
            <a:r>
              <a:rPr lang="en-US" sz="2200" dirty="0"/>
              <a:t> santos que </a:t>
            </a:r>
            <a:r>
              <a:rPr lang="en-US" sz="2200" dirty="0" err="1"/>
              <a:t>están</a:t>
            </a:r>
            <a:r>
              <a:rPr lang="en-US" sz="2200" dirty="0"/>
              <a:t> </a:t>
            </a:r>
            <a:r>
              <a:rPr lang="en-US" sz="2200" dirty="0" err="1"/>
              <a:t>en</a:t>
            </a:r>
            <a:r>
              <a:rPr lang="en-US" sz="2200" dirty="0"/>
              <a:t> </a:t>
            </a:r>
            <a:r>
              <a:rPr lang="en-US" sz="2200" dirty="0" err="1"/>
              <a:t>el</a:t>
            </a:r>
            <a:r>
              <a:rPr lang="en-US" sz="2200" dirty="0"/>
              <a:t> Cielo y </a:t>
            </a:r>
            <a:r>
              <a:rPr lang="en-US" sz="2200" dirty="0" err="1"/>
              <a:t>por</a:t>
            </a:r>
            <a:r>
              <a:rPr lang="en-US" sz="2200" dirty="0"/>
              <a:t> </a:t>
            </a:r>
            <a:r>
              <a:rPr lang="en-US" sz="2200" dirty="0" err="1"/>
              <a:t>toda</a:t>
            </a:r>
            <a:r>
              <a:rPr lang="en-US" sz="2200" dirty="0"/>
              <a:t> la </a:t>
            </a:r>
            <a:r>
              <a:rPr lang="en-US" sz="2200" dirty="0" err="1"/>
              <a:t>ayuda</a:t>
            </a:r>
            <a:r>
              <a:rPr lang="en-US" sz="2200" dirty="0"/>
              <a:t> que </a:t>
            </a:r>
            <a:r>
              <a:rPr lang="en-US" sz="2200" dirty="0" err="1"/>
              <a:t>nos</a:t>
            </a:r>
            <a:r>
              <a:rPr lang="en-US" sz="2200" dirty="0"/>
              <a:t> </a:t>
            </a:r>
            <a:r>
              <a:rPr lang="en-US" sz="2200" dirty="0" err="1"/>
              <a:t>brindan</a:t>
            </a:r>
            <a:r>
              <a:rPr lang="en-US" sz="2200" dirty="0"/>
              <a:t>. Di </a:t>
            </a:r>
            <a:r>
              <a:rPr lang="en-US" sz="2200" dirty="0" err="1"/>
              <a:t>una</a:t>
            </a:r>
            <a:r>
              <a:rPr lang="en-US" sz="2200" dirty="0"/>
              <a:t> </a:t>
            </a:r>
            <a:r>
              <a:rPr lang="en-US" sz="2200" dirty="0" err="1"/>
              <a:t>oración</a:t>
            </a:r>
            <a:r>
              <a:rPr lang="en-US" sz="2200" dirty="0"/>
              <a:t> al santo con </a:t>
            </a:r>
            <a:r>
              <a:rPr lang="en-US" sz="2200" dirty="0" err="1"/>
              <a:t>cuyo</a:t>
            </a:r>
            <a:r>
              <a:rPr lang="en-US" sz="2200" dirty="0"/>
              <a:t> </a:t>
            </a:r>
            <a:r>
              <a:rPr lang="en-US" sz="2200" dirty="0" err="1"/>
              <a:t>nombre</a:t>
            </a:r>
            <a:r>
              <a:rPr lang="en-US" sz="2200" dirty="0"/>
              <a:t> </a:t>
            </a:r>
            <a:r>
              <a:rPr lang="en-US" sz="2200" dirty="0" err="1"/>
              <a:t>fuiste</a:t>
            </a:r>
            <a:r>
              <a:rPr lang="en-US" sz="2200" dirty="0"/>
              <a:t> </a:t>
            </a:r>
            <a:r>
              <a:rPr lang="en-US" sz="2200" dirty="0" err="1"/>
              <a:t>bautizado</a:t>
            </a:r>
            <a:r>
              <a:rPr lang="en-US" sz="2200" dirty="0"/>
              <a:t>, </a:t>
            </a:r>
            <a:r>
              <a:rPr lang="en-US" sz="2200" dirty="0" err="1"/>
              <a:t>pidiéndole</a:t>
            </a:r>
            <a:r>
              <a:rPr lang="en-US" sz="2200" dirty="0"/>
              <a:t> que ore </a:t>
            </a:r>
            <a:r>
              <a:rPr lang="en-US" sz="2200" dirty="0" err="1"/>
              <a:t>por</a:t>
            </a:r>
            <a:r>
              <a:rPr lang="en-US" sz="2200" dirty="0"/>
              <a:t> </a:t>
            </a:r>
            <a:r>
              <a:rPr lang="en-US" sz="2200" dirty="0" err="1"/>
              <a:t>ti</a:t>
            </a:r>
            <a:r>
              <a:rPr lang="en-US" sz="2200" dirty="0"/>
              <a:t>. </a:t>
            </a:r>
            <a:endParaRPr lang="en-US" sz="2200" dirty="0">
              <a:ea typeface="Calibri"/>
              <a:cs typeface="Calibri"/>
            </a:endParaRPr>
          </a:p>
        </p:txBody>
      </p:sp>
      <p:pic>
        <p:nvPicPr>
          <p:cNvPr id="3" name="Picture 2" descr="errantem animum: My New Rosar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6090" y="1078524"/>
            <a:ext cx="5357250" cy="5939496"/>
          </a:xfrm>
          <a:prstGeom prst="rect">
            <a:avLst/>
          </a:prstGeom>
        </p:spPr>
      </p:pic>
    </p:spTree>
    <p:extLst>
      <p:ext uri="{BB962C8B-B14F-4D97-AF65-F5344CB8AC3E}">
        <p14:creationId xmlns:p14="http://schemas.microsoft.com/office/powerpoint/2010/main" val="263501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3819" y="1432560"/>
            <a:ext cx="6758181" cy="5425440"/>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707886"/>
          </a:xfrm>
          <a:prstGeom prst="rect">
            <a:avLst/>
          </a:prstGeom>
          <a:noFill/>
        </p:spPr>
        <p:txBody>
          <a:bodyPr wrap="square" lIns="91440" tIns="45720" rIns="91440" bIns="45720" rtlCol="0" anchor="t">
            <a:spAutoFit/>
          </a:bodyPr>
          <a:lstStyle/>
          <a:p>
            <a:pPr algn="ctr"/>
            <a:r>
              <a:rPr lang="en-US" sz="4000" dirty="0"/>
              <a:t>MISION (p.2) </a:t>
            </a:r>
            <a:endParaRPr lang="es-MX" sz="4000" b="1">
              <a:ea typeface="Calibri" panose="020F0502020204030204"/>
              <a:cs typeface="Calibri" panose="020F0502020204030204"/>
            </a:endParaRPr>
          </a:p>
        </p:txBody>
      </p:sp>
      <p:sp>
        <p:nvSpPr>
          <p:cNvPr id="2" name="TextBox 1"/>
          <p:cNvSpPr txBox="1"/>
          <p:nvPr/>
        </p:nvSpPr>
        <p:spPr>
          <a:xfrm>
            <a:off x="223654" y="1035960"/>
            <a:ext cx="7290598" cy="689419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El 2 de noviembre, Día de los Muertos, oramos por nuestros seres queridos que han muerto, así como por todos aquellos que están en el Purgatorio esperando que oremos por ellos, ¡para que ellos también puedan ir al Cielo y finalmente estar con Dios para </a:t>
            </a:r>
            <a:r>
              <a:rPr lang="en-US" sz="2000" err="1"/>
              <a:t>siempre</a:t>
            </a:r>
            <a:r>
              <a:rPr lang="en-US" sz="2000"/>
              <a:t>!</a:t>
            </a:r>
            <a:endParaRPr lang="en-US"/>
          </a:p>
          <a:p>
            <a:pPr marL="342900" indent="-342900">
              <a:buFont typeface="Arial" panose="020B0604020202020204" pitchFamily="34" charset="0"/>
              <a:buChar char="•"/>
            </a:pPr>
            <a:r>
              <a:rPr lang="en-US" sz="2000" err="1"/>
              <a:t>Traiga</a:t>
            </a:r>
            <a:r>
              <a:rPr lang="en-US" sz="2000" dirty="0"/>
              <a:t> </a:t>
            </a:r>
            <a:r>
              <a:rPr lang="en-US" sz="2000" err="1"/>
              <a:t>una</a:t>
            </a:r>
            <a:r>
              <a:rPr lang="en-US" sz="2000" dirty="0"/>
              <a:t> </a:t>
            </a:r>
            <a:r>
              <a:rPr lang="en-US" sz="2000" err="1"/>
              <a:t>foto</a:t>
            </a:r>
            <a:r>
              <a:rPr lang="en-US" sz="2000" dirty="0"/>
              <a:t> de un </a:t>
            </a:r>
            <a:r>
              <a:rPr lang="en-US" sz="2000" err="1"/>
              <a:t>miembro</a:t>
            </a:r>
            <a:r>
              <a:rPr lang="en-US" sz="2000" dirty="0"/>
              <a:t>  o un amigo de la </a:t>
            </a:r>
            <a:r>
              <a:rPr lang="en-US" sz="2000" err="1"/>
              <a:t>familia</a:t>
            </a:r>
            <a:r>
              <a:rPr lang="en-US" sz="2000" dirty="0"/>
              <a:t> que </a:t>
            </a:r>
            <a:r>
              <a:rPr lang="en-US" sz="2000" err="1"/>
              <a:t>haya</a:t>
            </a:r>
            <a:r>
              <a:rPr lang="en-US" sz="2000" dirty="0"/>
              <a:t> </a:t>
            </a:r>
            <a:r>
              <a:rPr lang="en-US" sz="2000" err="1"/>
              <a:t>muerto</a:t>
            </a:r>
            <a:r>
              <a:rPr lang="en-US" sz="2000" dirty="0"/>
              <a:t> </a:t>
            </a:r>
            <a:r>
              <a:rPr lang="en-US" sz="2000" err="1"/>
              <a:t>por</a:t>
            </a:r>
            <a:r>
              <a:rPr lang="en-US" sz="2000" dirty="0"/>
              <a:t> </a:t>
            </a:r>
            <a:r>
              <a:rPr lang="en-US" sz="2000" err="1"/>
              <a:t>el</a:t>
            </a:r>
            <a:r>
              <a:rPr lang="en-US" sz="2000" dirty="0"/>
              <a:t> que le </a:t>
            </a:r>
            <a:r>
              <a:rPr lang="en-US" sz="2000" err="1"/>
              <a:t>gustaría</a:t>
            </a:r>
            <a:r>
              <a:rPr lang="en-US" sz="2000" dirty="0"/>
              <a:t> que </a:t>
            </a:r>
            <a:r>
              <a:rPr lang="en-US" sz="2000" err="1"/>
              <a:t>todos</a:t>
            </a:r>
            <a:r>
              <a:rPr lang="en-US" sz="2000" dirty="0"/>
              <a:t> </a:t>
            </a:r>
            <a:r>
              <a:rPr lang="en-US" sz="2000" err="1"/>
              <a:t>oráramos</a:t>
            </a:r>
            <a:r>
              <a:rPr lang="en-US" sz="2000" dirty="0"/>
              <a:t> </a:t>
            </a:r>
            <a:r>
              <a:rPr lang="en-US" sz="2000" err="1"/>
              <a:t>durante</a:t>
            </a:r>
            <a:r>
              <a:rPr lang="en-US" sz="2000" dirty="0"/>
              <a:t> la Semana 3 y </a:t>
            </a:r>
            <a:r>
              <a:rPr lang="en-US" sz="2000" err="1"/>
              <a:t>el</a:t>
            </a:r>
            <a:r>
              <a:rPr lang="en-US" sz="2000" dirty="0"/>
              <a:t> Día de </a:t>
            </a:r>
            <a:r>
              <a:rPr lang="en-US" sz="2000" err="1"/>
              <a:t>los</a:t>
            </a:r>
            <a:r>
              <a:rPr lang="en-US" sz="2000" dirty="0"/>
              <a:t> Difuntos, o </a:t>
            </a:r>
            <a:r>
              <a:rPr lang="en-US" sz="2000" err="1"/>
              <a:t>haga</a:t>
            </a:r>
            <a:r>
              <a:rPr lang="en-US" sz="2000" dirty="0"/>
              <a:t> un </a:t>
            </a:r>
            <a:r>
              <a:rPr lang="en-US" sz="2000" err="1"/>
              <a:t>dibujo</a:t>
            </a:r>
            <a:r>
              <a:rPr lang="en-US" sz="2000" dirty="0"/>
              <a:t> de </a:t>
            </a:r>
            <a:r>
              <a:rPr lang="en-US" sz="2000" err="1"/>
              <a:t>esa</a:t>
            </a:r>
            <a:r>
              <a:rPr lang="en-US" sz="2000" dirty="0"/>
              <a:t> persona </a:t>
            </a:r>
            <a:r>
              <a:rPr lang="en-US" sz="2000" err="1"/>
              <a:t>si</a:t>
            </a:r>
            <a:r>
              <a:rPr lang="en-US" sz="2000" dirty="0"/>
              <a:t> no </a:t>
            </a:r>
            <a:r>
              <a:rPr lang="en-US" sz="2000" err="1"/>
              <a:t>tiene</a:t>
            </a:r>
            <a:r>
              <a:rPr lang="en-US" sz="2000" dirty="0"/>
              <a:t> </a:t>
            </a:r>
            <a:r>
              <a:rPr lang="en-US" sz="2000" err="1"/>
              <a:t>una</a:t>
            </a:r>
            <a:r>
              <a:rPr lang="en-US" sz="2000" dirty="0"/>
              <a:t> </a:t>
            </a:r>
            <a:r>
              <a:rPr lang="en-US" sz="2000" err="1"/>
              <a:t>foto</a:t>
            </a:r>
            <a:r>
              <a:rPr lang="en-US" sz="2000"/>
              <a:t>.  </a:t>
            </a:r>
            <a:r>
              <a:rPr lang="en-US" sz="2000" err="1"/>
              <a:t>Además</a:t>
            </a:r>
            <a:r>
              <a:rPr lang="en-US" sz="2000"/>
              <a:t>, ¿</a:t>
            </a:r>
            <a:r>
              <a:rPr lang="en-US" sz="2000" err="1"/>
              <a:t>esa</a:t>
            </a:r>
            <a:r>
              <a:rPr lang="en-US" sz="2000"/>
              <a:t> persona especial </a:t>
            </a:r>
            <a:r>
              <a:rPr lang="en-US" sz="2000" err="1"/>
              <a:t>recibió</a:t>
            </a:r>
            <a:r>
              <a:rPr lang="en-US" sz="2000"/>
              <a:t> </a:t>
            </a:r>
            <a:r>
              <a:rPr lang="en-US" sz="2000" err="1"/>
              <a:t>el</a:t>
            </a:r>
            <a:r>
              <a:rPr lang="en-US" sz="2000"/>
              <a:t> </a:t>
            </a:r>
            <a:r>
              <a:rPr lang="en-US" sz="2000" err="1"/>
              <a:t>nombre</a:t>
            </a:r>
            <a:r>
              <a:rPr lang="en-US" sz="2000"/>
              <a:t> de un santo? ¿</a:t>
            </a:r>
            <a:r>
              <a:rPr lang="en-US" sz="2000" err="1"/>
              <a:t>Tienes</a:t>
            </a:r>
            <a:r>
              <a:rPr lang="en-US" sz="2000"/>
              <a:t> un santo </a:t>
            </a:r>
            <a:r>
              <a:rPr lang="en-US" sz="2000" err="1"/>
              <a:t>favorito</a:t>
            </a:r>
            <a:r>
              <a:rPr lang="en-US" sz="2000"/>
              <a:t>? ¿Por </a:t>
            </a:r>
            <a:r>
              <a:rPr lang="en-US" sz="2000" err="1"/>
              <a:t>qué</a:t>
            </a:r>
            <a:r>
              <a:rPr lang="en-US" sz="2000"/>
              <a:t> ese santo es </a:t>
            </a:r>
            <a:r>
              <a:rPr lang="en-US" sz="2000" err="1"/>
              <a:t>tu</a:t>
            </a:r>
            <a:r>
              <a:rPr lang="en-US" sz="2000"/>
              <a:t> </a:t>
            </a:r>
            <a:r>
              <a:rPr lang="en-US" sz="2000" err="1"/>
              <a:t>favorito</a:t>
            </a:r>
            <a:r>
              <a:rPr lang="en-US" sz="2000"/>
              <a:t>? ¿</a:t>
            </a:r>
            <a:r>
              <a:rPr lang="en-US" sz="2000" err="1"/>
              <a:t>Tienes</a:t>
            </a:r>
            <a:r>
              <a:rPr lang="en-US" sz="2000"/>
              <a:t> </a:t>
            </a:r>
            <a:r>
              <a:rPr lang="en-US" sz="2000" err="1"/>
              <a:t>el</a:t>
            </a:r>
            <a:r>
              <a:rPr lang="en-US" sz="2000"/>
              <a:t> </a:t>
            </a:r>
            <a:r>
              <a:rPr lang="en-US" sz="2000" err="1"/>
              <a:t>nombre</a:t>
            </a:r>
            <a:r>
              <a:rPr lang="en-US" sz="2000"/>
              <a:t> de un </a:t>
            </a:r>
            <a:r>
              <a:rPr lang="en-US" sz="2000" err="1"/>
              <a:t>san</a:t>
            </a:r>
            <a:r>
              <a:rPr lang="en-US" sz="2000"/>
              <a:t>- to? ¿</a:t>
            </a:r>
            <a:r>
              <a:rPr lang="en-US" sz="2000" err="1"/>
              <a:t>Quién</a:t>
            </a:r>
            <a:r>
              <a:rPr lang="en-US" sz="2000"/>
              <a:t> es ese santo?</a:t>
            </a:r>
            <a:endParaRPr lang="en-US" sz="2000">
              <a:ea typeface="Calibri"/>
              <a:cs typeface="Calibri"/>
            </a:endParaRPr>
          </a:p>
          <a:p>
            <a:endParaRPr lang="en-US" sz="2000" dirty="0"/>
          </a:p>
          <a:p>
            <a:pPr marL="342900" indent="-342900">
              <a:buFont typeface="Arial" panose="020B0604020202020204" pitchFamily="34" charset="0"/>
              <a:buChar char="•"/>
            </a:pPr>
            <a:r>
              <a:rPr lang="en-US" sz="2000" dirty="0" err="1"/>
              <a:t>Reúnanse</a:t>
            </a:r>
            <a:r>
              <a:rPr lang="en-US" sz="2000" dirty="0"/>
              <a:t> </a:t>
            </a:r>
            <a:r>
              <a:rPr lang="en-US" sz="2000" dirty="0" err="1"/>
              <a:t>en</a:t>
            </a:r>
            <a:r>
              <a:rPr lang="en-US" sz="2000" dirty="0"/>
              <a:t> </a:t>
            </a:r>
            <a:r>
              <a:rPr lang="en-US" sz="2000" dirty="0" err="1"/>
              <a:t>su</a:t>
            </a:r>
            <a:r>
              <a:rPr lang="en-US" sz="2000" dirty="0"/>
              <a:t> </a:t>
            </a:r>
            <a:r>
              <a:rPr lang="en-US" sz="2000" dirty="0" err="1"/>
              <a:t>espacio</a:t>
            </a:r>
            <a:r>
              <a:rPr lang="en-US" sz="2000" dirty="0"/>
              <a:t> de </a:t>
            </a:r>
            <a:r>
              <a:rPr lang="en-US" sz="2000" dirty="0" err="1"/>
              <a:t>oración</a:t>
            </a:r>
            <a:r>
              <a:rPr lang="en-US" sz="2000" dirty="0"/>
              <a:t>/</a:t>
            </a:r>
            <a:r>
              <a:rPr lang="en-US" sz="2000" dirty="0" err="1"/>
              <a:t>alrededor</a:t>
            </a:r>
            <a:r>
              <a:rPr lang="en-US" sz="2000" dirty="0"/>
              <a:t> del altar de </a:t>
            </a:r>
            <a:r>
              <a:rPr lang="en-US" sz="2000" dirty="0" err="1"/>
              <a:t>su</a:t>
            </a:r>
            <a:r>
              <a:rPr lang="en-US" sz="2000" dirty="0"/>
              <a:t> casa </a:t>
            </a:r>
            <a:r>
              <a:rPr lang="en-US" sz="2000" dirty="0" err="1"/>
              <a:t>como</a:t>
            </a:r>
            <a:r>
              <a:rPr lang="en-US" sz="2000" dirty="0"/>
              <a:t> </a:t>
            </a:r>
            <a:r>
              <a:rPr lang="en-US" sz="2000" dirty="0" err="1"/>
              <a:t>familia</a:t>
            </a:r>
            <a:r>
              <a:rPr lang="en-US" sz="2000" dirty="0"/>
              <a:t>. </a:t>
            </a:r>
            <a:r>
              <a:rPr lang="en-US" sz="2000" dirty="0" err="1"/>
              <a:t>Tómese</a:t>
            </a:r>
            <a:r>
              <a:rPr lang="en-US" sz="2000" dirty="0"/>
              <a:t> un </a:t>
            </a:r>
            <a:r>
              <a:rPr lang="en-US" sz="2000" dirty="0" err="1"/>
              <a:t>momento</a:t>
            </a:r>
            <a:r>
              <a:rPr lang="en-US" sz="2000" dirty="0"/>
              <a:t> para </a:t>
            </a:r>
            <a:r>
              <a:rPr lang="en-US" sz="2000" dirty="0" err="1"/>
              <a:t>estar</a:t>
            </a:r>
            <a:r>
              <a:rPr lang="en-US" sz="2000" dirty="0"/>
              <a:t> </a:t>
            </a:r>
            <a:r>
              <a:rPr lang="en-US" sz="2000" dirty="0" err="1"/>
              <a:t>juntos</a:t>
            </a:r>
            <a:r>
              <a:rPr lang="en-US" sz="2000" dirty="0"/>
              <a:t> </a:t>
            </a:r>
            <a:r>
              <a:rPr lang="en-US" sz="2000" dirty="0" err="1"/>
              <a:t>en</a:t>
            </a:r>
            <a:r>
              <a:rPr lang="en-US" sz="2000" dirty="0"/>
              <a:t> </a:t>
            </a:r>
            <a:r>
              <a:rPr lang="en-US" sz="2000" dirty="0" err="1"/>
              <a:t>silencio</a:t>
            </a:r>
            <a:r>
              <a:rPr lang="en-US" sz="2000" dirty="0"/>
              <a:t> con Dios y </a:t>
            </a:r>
            <a:r>
              <a:rPr lang="en-US" sz="2000" dirty="0" err="1"/>
              <a:t>decir</a:t>
            </a:r>
            <a:r>
              <a:rPr lang="en-US" sz="2000" dirty="0"/>
              <a:t> </a:t>
            </a:r>
            <a:r>
              <a:rPr lang="en-US" sz="2000" dirty="0" err="1"/>
              <a:t>una</a:t>
            </a:r>
            <a:r>
              <a:rPr lang="en-US" sz="2000" dirty="0"/>
              <a:t> </a:t>
            </a:r>
            <a:r>
              <a:rPr lang="en-US" sz="2000" dirty="0" err="1"/>
              <a:t>oración</a:t>
            </a:r>
            <a:r>
              <a:rPr lang="en-US" sz="2000" dirty="0"/>
              <a:t> </a:t>
            </a:r>
            <a:r>
              <a:rPr lang="en-US" sz="2000" dirty="0" err="1"/>
              <a:t>por</a:t>
            </a:r>
            <a:r>
              <a:rPr lang="en-US" sz="2000" dirty="0"/>
              <a:t> </a:t>
            </a:r>
            <a:r>
              <a:rPr lang="en-US" sz="2000" dirty="0" err="1"/>
              <a:t>su</a:t>
            </a:r>
            <a:r>
              <a:rPr lang="en-US" sz="2000" dirty="0"/>
              <a:t> familiar o amigo de la </a:t>
            </a:r>
            <a:r>
              <a:rPr lang="en-US" sz="2000" dirty="0" err="1"/>
              <a:t>familia</a:t>
            </a:r>
            <a:r>
              <a:rPr lang="en-US" sz="2000" dirty="0"/>
              <a:t>, y </a:t>
            </a:r>
            <a:r>
              <a:rPr lang="en-US" sz="2000" dirty="0" err="1"/>
              <a:t>el</a:t>
            </a:r>
            <a:r>
              <a:rPr lang="en-US" sz="2000" dirty="0"/>
              <a:t> uno </a:t>
            </a:r>
            <a:r>
              <a:rPr lang="en-US" sz="2000" dirty="0" err="1"/>
              <a:t>por</a:t>
            </a:r>
            <a:r>
              <a:rPr lang="en-US" sz="2000" dirty="0"/>
              <a:t> </a:t>
            </a:r>
            <a:r>
              <a:rPr lang="en-US" sz="2000" dirty="0" err="1"/>
              <a:t>el</a:t>
            </a:r>
            <a:r>
              <a:rPr lang="en-US" sz="2000" dirty="0"/>
              <a:t> </a:t>
            </a:r>
            <a:r>
              <a:rPr lang="en-US" sz="2000" dirty="0" err="1"/>
              <a:t>otro</a:t>
            </a:r>
            <a:r>
              <a:rPr lang="en-US" sz="2000" dirty="0"/>
              <a:t>. Luego </a:t>
            </a:r>
            <a:r>
              <a:rPr lang="en-US" sz="2000" dirty="0" err="1"/>
              <a:t>terminen</a:t>
            </a:r>
            <a:r>
              <a:rPr lang="en-US" sz="2000" dirty="0"/>
              <a:t> </a:t>
            </a:r>
            <a:r>
              <a:rPr lang="en-US" sz="2000" dirty="0" err="1"/>
              <a:t>rezando</a:t>
            </a:r>
            <a:r>
              <a:rPr lang="en-US" sz="2000" dirty="0"/>
              <a:t> </a:t>
            </a:r>
            <a:r>
              <a:rPr lang="en-US" sz="2000" dirty="0" err="1"/>
              <a:t>juntos</a:t>
            </a:r>
            <a:r>
              <a:rPr lang="en-US" sz="2000" dirty="0"/>
              <a:t> </a:t>
            </a:r>
            <a:r>
              <a:rPr lang="en-US" sz="2000" dirty="0" err="1"/>
              <a:t>una</a:t>
            </a:r>
            <a:r>
              <a:rPr lang="en-US" sz="2000" dirty="0"/>
              <a:t> </a:t>
            </a:r>
            <a:r>
              <a:rPr lang="en-US" sz="2000" dirty="0" err="1"/>
              <a:t>década</a:t>
            </a:r>
            <a:r>
              <a:rPr lang="en-US" sz="2000" dirty="0"/>
              <a:t> del Rosario </a:t>
            </a:r>
            <a:r>
              <a:rPr lang="en-US" sz="2000" dirty="0" err="1"/>
              <a:t>mientras</a:t>
            </a:r>
            <a:r>
              <a:rPr lang="en-US" sz="2000" dirty="0"/>
              <a:t> </a:t>
            </a:r>
            <a:r>
              <a:rPr lang="en-US" sz="2000" dirty="0" err="1"/>
              <a:t>meditan</a:t>
            </a:r>
            <a:r>
              <a:rPr lang="en-US" sz="2000" dirty="0"/>
              <a:t> </a:t>
            </a:r>
            <a:r>
              <a:rPr lang="en-US" sz="2000" dirty="0" err="1"/>
              <a:t>en</a:t>
            </a:r>
            <a:r>
              <a:rPr lang="en-US" sz="2000" dirty="0"/>
              <a:t> </a:t>
            </a:r>
            <a:r>
              <a:rPr lang="en-US" sz="2000" dirty="0" err="1"/>
              <a:t>el</a:t>
            </a:r>
            <a:r>
              <a:rPr lang="en-US" sz="2000" dirty="0"/>
              <a:t> Primer </a:t>
            </a:r>
            <a:r>
              <a:rPr lang="en-US" sz="2000" dirty="0" err="1"/>
              <a:t>Misterio</a:t>
            </a:r>
            <a:r>
              <a:rPr lang="en-US" sz="2000" dirty="0"/>
              <a:t> Luminoso, El </a:t>
            </a:r>
            <a:r>
              <a:rPr lang="en-US" sz="2000" dirty="0" err="1"/>
              <a:t>Bautismo</a:t>
            </a:r>
            <a:r>
              <a:rPr lang="en-US" sz="2000" dirty="0"/>
              <a:t> de Jesús. </a:t>
            </a:r>
            <a:endParaRPr lang="en-US"/>
          </a:p>
          <a:p>
            <a:pPr algn="ctr"/>
            <a:endParaRPr lang="en-US" sz="2000" dirty="0"/>
          </a:p>
          <a:p>
            <a:endParaRPr lang="en-US" dirty="0"/>
          </a:p>
          <a:p>
            <a:r>
              <a:rPr lang="en-US" sz="2400" dirty="0"/>
              <a:t>  </a:t>
            </a:r>
            <a:endParaRPr lang="en-US" dirty="0"/>
          </a:p>
        </p:txBody>
      </p:sp>
    </p:spTree>
    <p:extLst>
      <p:ext uri="{BB962C8B-B14F-4D97-AF65-F5344CB8AC3E}">
        <p14:creationId xmlns:p14="http://schemas.microsoft.com/office/powerpoint/2010/main" val="425975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54580" y="154541"/>
            <a:ext cx="7482840" cy="769441"/>
          </a:xfrm>
          <a:prstGeom prst="rect">
            <a:avLst/>
          </a:prstGeom>
          <a:noFill/>
        </p:spPr>
        <p:txBody>
          <a:bodyPr wrap="square" lIns="91440" tIns="45720" rIns="91440" bIns="45720" rtlCol="0" anchor="t">
            <a:spAutoFit/>
          </a:bodyPr>
          <a:lstStyle/>
          <a:p>
            <a:pPr algn="ctr"/>
            <a:r>
              <a:rPr lang="en-US" sz="4400" b="1"/>
              <a:t>CERRAR EN ORACIÓN</a:t>
            </a:r>
            <a:endParaRPr lang="en-US"/>
          </a:p>
        </p:txBody>
      </p:sp>
      <p:sp>
        <p:nvSpPr>
          <p:cNvPr id="4" name="TextBox 3"/>
          <p:cNvSpPr txBox="1"/>
          <p:nvPr/>
        </p:nvSpPr>
        <p:spPr>
          <a:xfrm>
            <a:off x="335280" y="1248501"/>
            <a:ext cx="7193280" cy="5232202"/>
          </a:xfrm>
          <a:prstGeom prst="rect">
            <a:avLst/>
          </a:prstGeom>
          <a:noFill/>
        </p:spPr>
        <p:txBody>
          <a:bodyPr wrap="square" lIns="91440" tIns="45720" rIns="91440" bIns="45720" rtlCol="0" anchor="t">
            <a:spAutoFit/>
          </a:bodyPr>
          <a:lstStyle/>
          <a:p>
            <a:r>
              <a:rPr lang="en-US" sz="2000" err="1"/>
              <a:t>Señor</a:t>
            </a:r>
            <a:r>
              <a:rPr lang="en-US" sz="2000" dirty="0"/>
              <a:t>, gracias </a:t>
            </a:r>
            <a:r>
              <a:rPr lang="en-US" sz="2000" err="1"/>
              <a:t>por</a:t>
            </a:r>
            <a:r>
              <a:rPr lang="en-US" sz="2000" dirty="0"/>
              <a:t> </a:t>
            </a:r>
            <a:r>
              <a:rPr lang="en-US" sz="2000" err="1"/>
              <a:t>el</a:t>
            </a:r>
            <a:r>
              <a:rPr lang="en-US" sz="2000" dirty="0"/>
              <a:t> </a:t>
            </a:r>
            <a:r>
              <a:rPr lang="en-US" sz="2000" err="1"/>
              <a:t>precioso</a:t>
            </a:r>
            <a:r>
              <a:rPr lang="en-US" sz="2000" dirty="0"/>
              <a:t> don del </a:t>
            </a:r>
            <a:r>
              <a:rPr lang="en-US" sz="2000" err="1"/>
              <a:t>bautismo</a:t>
            </a:r>
            <a:r>
              <a:rPr lang="en-US" sz="2000" dirty="0"/>
              <a:t>, </a:t>
            </a:r>
            <a:r>
              <a:rPr lang="en-US" sz="2000" err="1"/>
              <a:t>por</a:t>
            </a:r>
            <a:r>
              <a:rPr lang="en-US" sz="2000" dirty="0"/>
              <a:t> </a:t>
            </a:r>
            <a:r>
              <a:rPr lang="en-US" sz="2000" err="1"/>
              <a:t>el</a:t>
            </a:r>
            <a:r>
              <a:rPr lang="en-US" sz="2000" dirty="0"/>
              <a:t> </a:t>
            </a:r>
            <a:r>
              <a:rPr lang="en-US" sz="2000" err="1"/>
              <a:t>cual</a:t>
            </a:r>
            <a:r>
              <a:rPr lang="en-US" sz="2000" dirty="0"/>
              <a:t> </a:t>
            </a:r>
            <a:r>
              <a:rPr lang="en-US" sz="2000" err="1"/>
              <a:t>nos</a:t>
            </a:r>
            <a:r>
              <a:rPr lang="en-US" sz="2000" dirty="0"/>
              <a:t> has </a:t>
            </a:r>
            <a:r>
              <a:rPr lang="en-US" sz="2000" err="1"/>
              <a:t>reclamado</a:t>
            </a:r>
            <a:r>
              <a:rPr lang="en-US" sz="2000" dirty="0"/>
              <a:t> </a:t>
            </a:r>
            <a:r>
              <a:rPr lang="en-US" sz="2000" err="1"/>
              <a:t>como</a:t>
            </a:r>
            <a:r>
              <a:rPr lang="en-US" sz="2000" dirty="0"/>
              <a:t> </a:t>
            </a:r>
            <a:r>
              <a:rPr lang="en-US" sz="2000" err="1"/>
              <a:t>tuyos</a:t>
            </a:r>
            <a:r>
              <a:rPr lang="en-US" sz="2000" dirty="0"/>
              <a:t>, para que </a:t>
            </a:r>
            <a:r>
              <a:rPr lang="en-US" sz="2000" err="1"/>
              <a:t>podamos</a:t>
            </a:r>
            <a:r>
              <a:rPr lang="en-US" sz="2000" dirty="0"/>
              <a:t> </a:t>
            </a:r>
            <a:r>
              <a:rPr lang="en-US" sz="2000" err="1"/>
              <a:t>declarar</a:t>
            </a:r>
            <a:r>
              <a:rPr lang="en-US" sz="2000" dirty="0"/>
              <a:t> </a:t>
            </a:r>
            <a:r>
              <a:rPr lang="en-US" sz="2000" err="1"/>
              <a:t>públicamente</a:t>
            </a:r>
            <a:r>
              <a:rPr lang="en-US" sz="2000" dirty="0"/>
              <a:t> </a:t>
            </a:r>
            <a:r>
              <a:rPr lang="en-US" sz="2000" err="1"/>
              <a:t>nuestro</a:t>
            </a:r>
            <a:r>
              <a:rPr lang="en-US" sz="2000" dirty="0"/>
              <a:t> amor </a:t>
            </a:r>
            <a:r>
              <a:rPr lang="en-US" sz="2000" err="1"/>
              <a:t>por</a:t>
            </a:r>
            <a:r>
              <a:rPr lang="en-US" sz="2000" dirty="0"/>
              <a:t> </a:t>
            </a:r>
            <a:r>
              <a:rPr lang="en-US" sz="2000" err="1"/>
              <a:t>ti</a:t>
            </a:r>
            <a:r>
              <a:rPr lang="en-US" sz="2000" dirty="0"/>
              <a:t> y </a:t>
            </a:r>
            <a:r>
              <a:rPr lang="en-US" sz="2000" err="1"/>
              <a:t>dar</a:t>
            </a:r>
            <a:r>
              <a:rPr lang="en-US" sz="2000" dirty="0"/>
              <a:t> testimonio de </a:t>
            </a:r>
            <a:r>
              <a:rPr lang="en-US" sz="2000" err="1"/>
              <a:t>tu</a:t>
            </a:r>
            <a:r>
              <a:rPr lang="en-US" sz="2000" dirty="0"/>
              <a:t> amor. </a:t>
            </a:r>
            <a:endParaRPr lang="en-US" dirty="0"/>
          </a:p>
          <a:p>
            <a:endParaRPr lang="en-US" sz="2000" dirty="0"/>
          </a:p>
          <a:p>
            <a:r>
              <a:rPr lang="en-US" sz="2000" err="1"/>
              <a:t>Señor</a:t>
            </a:r>
            <a:r>
              <a:rPr lang="en-US" sz="2000" dirty="0"/>
              <a:t>, </a:t>
            </a:r>
            <a:r>
              <a:rPr lang="en-US" sz="2000" err="1"/>
              <a:t>te</a:t>
            </a:r>
            <a:r>
              <a:rPr lang="en-US" sz="2000" dirty="0"/>
              <a:t> </a:t>
            </a:r>
            <a:r>
              <a:rPr lang="en-US" sz="2000" err="1"/>
              <a:t>pedimos</a:t>
            </a:r>
            <a:r>
              <a:rPr lang="en-US" sz="2000" dirty="0"/>
              <a:t> que </a:t>
            </a:r>
            <a:r>
              <a:rPr lang="en-US" sz="2000" err="1"/>
              <a:t>derrames</a:t>
            </a:r>
            <a:r>
              <a:rPr lang="en-US" sz="2000" dirty="0"/>
              <a:t> </a:t>
            </a:r>
            <a:r>
              <a:rPr lang="en-US" sz="2000" err="1"/>
              <a:t>tu</a:t>
            </a:r>
            <a:r>
              <a:rPr lang="en-US" sz="2000" dirty="0"/>
              <a:t> </a:t>
            </a:r>
            <a:r>
              <a:rPr lang="en-US" sz="2000" err="1"/>
              <a:t>bondad</a:t>
            </a:r>
            <a:r>
              <a:rPr lang="en-US" sz="2000" dirty="0"/>
              <a:t> y </a:t>
            </a:r>
            <a:r>
              <a:rPr lang="en-US" sz="2000" err="1"/>
              <a:t>tus</a:t>
            </a:r>
            <a:r>
              <a:rPr lang="en-US" sz="2000" dirty="0"/>
              <a:t> </a:t>
            </a:r>
            <a:r>
              <a:rPr lang="en-US" sz="2000" err="1"/>
              <a:t>bendiciones</a:t>
            </a:r>
            <a:r>
              <a:rPr lang="en-US" sz="2000" dirty="0"/>
              <a:t> </a:t>
            </a:r>
            <a:r>
              <a:rPr lang="en-US" sz="2000" err="1"/>
              <a:t>sobre</a:t>
            </a:r>
            <a:r>
              <a:rPr lang="en-US" sz="2000" dirty="0"/>
              <a:t> </a:t>
            </a:r>
            <a:r>
              <a:rPr lang="en-US" sz="2000" err="1"/>
              <a:t>nosotros</a:t>
            </a:r>
            <a:r>
              <a:rPr lang="en-US" sz="2000" dirty="0"/>
              <a:t>, </a:t>
            </a:r>
            <a:r>
              <a:rPr lang="en-US" sz="2000" err="1"/>
              <a:t>tus</a:t>
            </a:r>
            <a:r>
              <a:rPr lang="en-US" sz="2000" dirty="0"/>
              <a:t> </a:t>
            </a:r>
            <a:r>
              <a:rPr lang="en-US" sz="2000" err="1"/>
              <a:t>fieles</a:t>
            </a:r>
            <a:r>
              <a:rPr lang="en-US" sz="2000" dirty="0"/>
              <a:t> </a:t>
            </a:r>
            <a:r>
              <a:rPr lang="en-US" sz="2000" err="1"/>
              <a:t>servidores</a:t>
            </a:r>
            <a:r>
              <a:rPr lang="en-US" sz="2000" dirty="0"/>
              <a:t>. </a:t>
            </a:r>
            <a:endParaRPr lang="en-US"/>
          </a:p>
          <a:p>
            <a:endParaRPr lang="en-US" sz="2000" dirty="0"/>
          </a:p>
          <a:p>
            <a:r>
              <a:rPr lang="en-US" sz="2000" dirty="0" err="1"/>
              <a:t>Oramos</a:t>
            </a:r>
            <a:r>
              <a:rPr lang="en-US" sz="2000" dirty="0"/>
              <a:t> para</a:t>
            </a:r>
            <a:r>
              <a:rPr lang="en-US" sz="2000" dirty="0">
                <a:ea typeface="Calibri"/>
                <a:cs typeface="Calibri"/>
              </a:rPr>
              <a:t> </a:t>
            </a:r>
            <a:r>
              <a:rPr lang="en-US" sz="2000" dirty="0"/>
              <a:t>que </a:t>
            </a:r>
            <a:r>
              <a:rPr lang="en-US" sz="2000" dirty="0" err="1"/>
              <a:t>trabajes</a:t>
            </a:r>
            <a:r>
              <a:rPr lang="en-US" sz="2000" dirty="0"/>
              <a:t> </a:t>
            </a:r>
            <a:r>
              <a:rPr lang="en-US" sz="2000" dirty="0" err="1"/>
              <a:t>profundamente</a:t>
            </a:r>
            <a:r>
              <a:rPr lang="en-US" sz="2000" dirty="0"/>
              <a:t> </a:t>
            </a:r>
            <a:r>
              <a:rPr lang="en-US" sz="2000" dirty="0" err="1"/>
              <a:t>en</a:t>
            </a:r>
            <a:r>
              <a:rPr lang="en-US" sz="2000" dirty="0"/>
              <a:t> </a:t>
            </a:r>
            <a:r>
              <a:rPr lang="en-US" sz="2000" dirty="0" err="1"/>
              <a:t>nuestros</a:t>
            </a:r>
            <a:r>
              <a:rPr lang="en-US" sz="2000" dirty="0"/>
              <a:t> </a:t>
            </a:r>
            <a:r>
              <a:rPr lang="en-US" sz="2000" dirty="0" err="1"/>
              <a:t>corazones</a:t>
            </a:r>
            <a:r>
              <a:rPr lang="en-US" sz="2000" dirty="0"/>
              <a:t> y almas para </a:t>
            </a:r>
            <a:r>
              <a:rPr lang="en-US" sz="2000" dirty="0" err="1"/>
              <a:t>renovarnos</a:t>
            </a:r>
            <a:r>
              <a:rPr lang="en-US" sz="2000" dirty="0"/>
              <a:t> y </a:t>
            </a:r>
            <a:r>
              <a:rPr lang="en-US" sz="2000" dirty="0" err="1"/>
              <a:t>refrescarnos</a:t>
            </a:r>
            <a:r>
              <a:rPr lang="en-US" sz="2000" dirty="0"/>
              <a:t> </a:t>
            </a:r>
            <a:r>
              <a:rPr lang="en-US" sz="2000" dirty="0" err="1"/>
              <a:t>cada</a:t>
            </a:r>
            <a:r>
              <a:rPr lang="en-US" sz="2000" dirty="0"/>
              <a:t> día. </a:t>
            </a:r>
            <a:endParaRPr lang="en-US">
              <a:ea typeface="Calibri"/>
              <a:cs typeface="Calibri"/>
            </a:endParaRPr>
          </a:p>
          <a:p>
            <a:endParaRPr lang="en-US" sz="2000" dirty="0"/>
          </a:p>
          <a:p>
            <a:r>
              <a:rPr lang="en-US" sz="2000" dirty="0"/>
              <a:t>Ven y </a:t>
            </a:r>
            <a:r>
              <a:rPr lang="en-US" sz="2000" err="1"/>
              <a:t>guía</a:t>
            </a:r>
            <a:r>
              <a:rPr lang="en-US" sz="2000" dirty="0"/>
              <a:t> </a:t>
            </a:r>
            <a:r>
              <a:rPr lang="en-US" sz="2000" err="1"/>
              <a:t>nuestros</a:t>
            </a:r>
            <a:r>
              <a:rPr lang="en-US" sz="2000" dirty="0"/>
              <a:t> pasos, </a:t>
            </a:r>
            <a:r>
              <a:rPr lang="en-US" sz="2000" err="1"/>
              <a:t>danos</a:t>
            </a:r>
            <a:r>
              <a:rPr lang="en-US" sz="2000" dirty="0"/>
              <a:t> </a:t>
            </a:r>
            <a:r>
              <a:rPr lang="en-US" sz="2000" err="1"/>
              <a:t>una</a:t>
            </a:r>
            <a:r>
              <a:rPr lang="en-US" sz="2000" dirty="0"/>
              <a:t> </a:t>
            </a:r>
            <a:r>
              <a:rPr lang="en-US" sz="2000" err="1"/>
              <a:t>esperanza</a:t>
            </a:r>
            <a:r>
              <a:rPr lang="en-US" sz="2000" dirty="0"/>
              <a:t> y </a:t>
            </a:r>
            <a:r>
              <a:rPr lang="en-US" sz="2000" err="1"/>
              <a:t>una</a:t>
            </a:r>
            <a:r>
              <a:rPr lang="en-US" sz="2000" dirty="0"/>
              <a:t> </a:t>
            </a:r>
            <a:r>
              <a:rPr lang="en-US" sz="2000" err="1"/>
              <a:t>visión</a:t>
            </a:r>
            <a:r>
              <a:rPr lang="en-US" sz="2000" dirty="0"/>
              <a:t> para </a:t>
            </a:r>
            <a:r>
              <a:rPr lang="en-US" sz="2000" err="1"/>
              <a:t>el</a:t>
            </a:r>
            <a:r>
              <a:rPr lang="en-US" sz="2000" dirty="0"/>
              <a:t> </a:t>
            </a:r>
            <a:r>
              <a:rPr lang="en-US" sz="2000" err="1"/>
              <a:t>futuro</a:t>
            </a:r>
            <a:r>
              <a:rPr lang="en-US" sz="2000" dirty="0"/>
              <a:t>. </a:t>
            </a:r>
            <a:endParaRPr lang="en-US"/>
          </a:p>
          <a:p>
            <a:endParaRPr lang="en-US" sz="2000" dirty="0"/>
          </a:p>
          <a:p>
            <a:r>
              <a:rPr lang="en-US" sz="2000" dirty="0"/>
              <a:t>Padre, </a:t>
            </a:r>
            <a:r>
              <a:rPr lang="en-US" sz="2000" dirty="0" err="1"/>
              <a:t>por</a:t>
            </a:r>
            <a:r>
              <a:rPr lang="en-US" sz="2000" dirty="0"/>
              <a:t> </a:t>
            </a:r>
            <a:r>
              <a:rPr lang="en-US" sz="2000" dirty="0" err="1"/>
              <a:t>tu</a:t>
            </a:r>
            <a:r>
              <a:rPr lang="en-US" sz="2000" dirty="0"/>
              <a:t> </a:t>
            </a:r>
            <a:r>
              <a:rPr lang="en-US" sz="2000" dirty="0" err="1"/>
              <a:t>Hijo</a:t>
            </a:r>
            <a:r>
              <a:rPr lang="en-US" sz="2000" dirty="0"/>
              <a:t> Jesús y </a:t>
            </a:r>
            <a:r>
              <a:rPr lang="en-US" sz="2000" dirty="0" err="1"/>
              <a:t>por</a:t>
            </a:r>
            <a:r>
              <a:rPr lang="en-US" sz="2000" dirty="0"/>
              <a:t> </a:t>
            </a:r>
            <a:r>
              <a:rPr lang="en-US" sz="2000" dirty="0" err="1"/>
              <a:t>el</a:t>
            </a:r>
            <a:r>
              <a:rPr lang="en-US" sz="2000" dirty="0"/>
              <a:t> </a:t>
            </a:r>
            <a:r>
              <a:rPr lang="en-US" sz="2000" dirty="0" err="1"/>
              <a:t>poder</a:t>
            </a:r>
            <a:r>
              <a:rPr lang="en-US" sz="2000" dirty="0"/>
              <a:t> del Espíritu Santo, </a:t>
            </a:r>
            <a:r>
              <a:rPr lang="en-US" sz="2000" dirty="0" err="1"/>
              <a:t>cúbrenos</a:t>
            </a:r>
            <a:r>
              <a:rPr lang="en-US" sz="2000" dirty="0"/>
              <a:t> y </a:t>
            </a:r>
            <a:r>
              <a:rPr lang="en-US" sz="2000" dirty="0" err="1"/>
              <a:t>protégenos</a:t>
            </a:r>
            <a:r>
              <a:rPr lang="en-US" sz="2000" dirty="0"/>
              <a:t> </a:t>
            </a:r>
            <a:r>
              <a:rPr lang="en-US" sz="2000" dirty="0" err="1"/>
              <a:t>ahora</a:t>
            </a:r>
            <a:r>
              <a:rPr lang="en-US" sz="2000" dirty="0"/>
              <a:t>, </a:t>
            </a:r>
            <a:r>
              <a:rPr lang="en-US" sz="2000" dirty="0" err="1"/>
              <a:t>rodéanos</a:t>
            </a:r>
            <a:r>
              <a:rPr lang="en-US" sz="2000" dirty="0"/>
              <a:t> con </a:t>
            </a:r>
            <a:r>
              <a:rPr lang="en-US" sz="2000" dirty="0" err="1"/>
              <a:t>tus</a:t>
            </a:r>
            <a:r>
              <a:rPr lang="en-US" sz="2000" dirty="0"/>
              <a:t> </a:t>
            </a:r>
            <a:r>
              <a:rPr lang="en-US" sz="2000" dirty="0" err="1"/>
              <a:t>promesas</a:t>
            </a:r>
            <a:r>
              <a:rPr lang="en-US" sz="2000" dirty="0"/>
              <a:t> y </a:t>
            </a:r>
            <a:r>
              <a:rPr lang="en-US" sz="2000" dirty="0" err="1"/>
              <a:t>llena</a:t>
            </a:r>
            <a:r>
              <a:rPr lang="en-US" sz="2000" dirty="0"/>
              <a:t> </a:t>
            </a:r>
            <a:r>
              <a:rPr lang="en-US" sz="2000" dirty="0" err="1"/>
              <a:t>nuestros</a:t>
            </a:r>
            <a:r>
              <a:rPr lang="en-US" sz="2000" dirty="0"/>
              <a:t> </a:t>
            </a:r>
            <a:r>
              <a:rPr lang="en-US" sz="2000" dirty="0" err="1"/>
              <a:t>corazones</a:t>
            </a:r>
            <a:r>
              <a:rPr lang="en-US" sz="2000" dirty="0"/>
              <a:t> de </a:t>
            </a:r>
            <a:r>
              <a:rPr lang="en-US" sz="2000" dirty="0" err="1"/>
              <a:t>alegría</a:t>
            </a:r>
            <a:r>
              <a:rPr lang="en-US" sz="2000" dirty="0"/>
              <a:t>. </a:t>
            </a:r>
            <a:r>
              <a:rPr lang="en-US" sz="2000" dirty="0" err="1"/>
              <a:t>Amén</a:t>
            </a:r>
            <a:r>
              <a:rPr lang="en-US" sz="2000" dirty="0"/>
              <a:t>.</a:t>
            </a:r>
            <a:endParaRPr lang="en-US">
              <a:ea typeface="Calibri"/>
              <a:cs typeface="Calibri"/>
            </a:endParaRPr>
          </a:p>
          <a:p>
            <a:r>
              <a:rPr lang="en-US" sz="1400" err="1"/>
              <a:t>Adaptado</a:t>
            </a:r>
            <a:r>
              <a:rPr lang="en-US" sz="1400" dirty="0"/>
              <a:t> de www.xavier.edu</a:t>
            </a:r>
            <a:endParaRPr lang="en-US" sz="1400">
              <a:ea typeface="Calibri" panose="020F0502020204030204"/>
              <a:cs typeface="Calibri" panose="020F0502020204030204"/>
            </a:endParaRPr>
          </a:p>
        </p:txBody>
      </p:sp>
      <p:pic>
        <p:nvPicPr>
          <p:cNvPr id="6" name="Picture 5" descr="File:Baptism 004.jpg - The Work of God's Childr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1594274"/>
            <a:ext cx="4170929" cy="4175760"/>
          </a:xfrm>
          <a:prstGeom prst="rect">
            <a:avLst/>
          </a:prstGeom>
        </p:spPr>
      </p:pic>
    </p:spTree>
    <p:extLst>
      <p:ext uri="{BB962C8B-B14F-4D97-AF65-F5344CB8AC3E}">
        <p14:creationId xmlns:p14="http://schemas.microsoft.com/office/powerpoint/2010/main" val="97012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453" y="1372671"/>
            <a:ext cx="6027938" cy="4893647"/>
          </a:xfrm>
          <a:prstGeom prst="rect">
            <a:avLst/>
          </a:prstGeom>
        </p:spPr>
        <p:txBody>
          <a:bodyPr wrap="square" lIns="91440" tIns="45720" rIns="91440" bIns="45720" anchor="t">
            <a:spAutoFit/>
          </a:bodyPr>
          <a:lstStyle/>
          <a:p>
            <a:r>
              <a:rPr lang="en-US" sz="2600" err="1"/>
              <a:t>Señor</a:t>
            </a:r>
            <a:r>
              <a:rPr lang="en-US" sz="2600" dirty="0"/>
              <a:t> Jesucristo, </a:t>
            </a:r>
            <a:r>
              <a:rPr lang="en-US" sz="2600" err="1"/>
              <a:t>te</a:t>
            </a:r>
            <a:r>
              <a:rPr lang="en-US" sz="2600" dirty="0"/>
              <a:t> </a:t>
            </a:r>
            <a:r>
              <a:rPr lang="en-US" sz="2600" err="1"/>
              <a:t>encomendamos</a:t>
            </a:r>
            <a:r>
              <a:rPr lang="en-US" sz="2600" dirty="0"/>
              <a:t> a </a:t>
            </a:r>
            <a:r>
              <a:rPr lang="en-US" sz="2600" err="1"/>
              <a:t>nuestra</a:t>
            </a:r>
            <a:r>
              <a:rPr lang="en-US" sz="2600" dirty="0"/>
              <a:t> </a:t>
            </a:r>
            <a:r>
              <a:rPr lang="en-US" sz="2600" err="1"/>
              <a:t>familia</a:t>
            </a:r>
            <a:r>
              <a:rPr lang="en-US" sz="2600" dirty="0"/>
              <a:t> y </a:t>
            </a:r>
            <a:r>
              <a:rPr lang="en-US" sz="2600" err="1"/>
              <a:t>te</a:t>
            </a:r>
            <a:r>
              <a:rPr lang="en-US" sz="2600" dirty="0"/>
              <a:t> </a:t>
            </a:r>
            <a:r>
              <a:rPr lang="en-US" sz="2600" err="1"/>
              <a:t>pedimos</a:t>
            </a:r>
            <a:r>
              <a:rPr lang="en-US" sz="2600" dirty="0"/>
              <a:t> </a:t>
            </a:r>
            <a:r>
              <a:rPr lang="en-US" sz="2600" err="1"/>
              <a:t>tu</a:t>
            </a:r>
            <a:r>
              <a:rPr lang="en-US" sz="2600" dirty="0"/>
              <a:t> </a:t>
            </a:r>
            <a:r>
              <a:rPr lang="en-US" sz="2600" err="1"/>
              <a:t>bendición</a:t>
            </a:r>
            <a:r>
              <a:rPr lang="en-US" sz="2600" dirty="0"/>
              <a:t> y </a:t>
            </a:r>
            <a:r>
              <a:rPr lang="en-US" sz="2600" err="1"/>
              <a:t>protección</a:t>
            </a:r>
            <a:r>
              <a:rPr lang="en-US" sz="2600" dirty="0"/>
              <a:t>. </a:t>
            </a:r>
            <a:endParaRPr lang="en-US" dirty="0"/>
          </a:p>
          <a:p>
            <a:r>
              <a:rPr lang="en-US" sz="2600" dirty="0" err="1"/>
              <a:t>Te</a:t>
            </a:r>
            <a:r>
              <a:rPr lang="en-US" sz="2600" dirty="0"/>
              <a:t> </a:t>
            </a:r>
            <a:r>
              <a:rPr lang="en-US" sz="2600" dirty="0" err="1"/>
              <a:t>amamos</a:t>
            </a:r>
            <a:r>
              <a:rPr lang="en-US" sz="2600" dirty="0"/>
              <a:t> </a:t>
            </a:r>
            <a:r>
              <a:rPr lang="en-US" sz="2600" dirty="0" err="1"/>
              <a:t>Señor</a:t>
            </a:r>
            <a:r>
              <a:rPr lang="en-US" sz="2600" dirty="0"/>
              <a:t> Jesús</a:t>
            </a:r>
            <a:r>
              <a:rPr lang="en-US" sz="2600" dirty="0">
                <a:ea typeface="Calibri"/>
                <a:cs typeface="Calibri"/>
              </a:rPr>
              <a:t> </a:t>
            </a:r>
            <a:r>
              <a:rPr lang="en-US" sz="2600" dirty="0"/>
              <a:t>con </a:t>
            </a:r>
            <a:r>
              <a:rPr lang="en-US" sz="2600" dirty="0" err="1"/>
              <a:t>todo</a:t>
            </a:r>
            <a:r>
              <a:rPr lang="en-US" sz="2600" dirty="0"/>
              <a:t> </a:t>
            </a:r>
            <a:r>
              <a:rPr lang="en-US" sz="2600" dirty="0" err="1"/>
              <a:t>nuestro</a:t>
            </a:r>
            <a:r>
              <a:rPr lang="en-US" sz="2600" dirty="0"/>
              <a:t> </a:t>
            </a:r>
            <a:r>
              <a:rPr lang="en-US" sz="2600" dirty="0" err="1"/>
              <a:t>corazón</a:t>
            </a:r>
            <a:r>
              <a:rPr lang="en-US" sz="2600" dirty="0"/>
              <a:t> y </a:t>
            </a:r>
            <a:r>
              <a:rPr lang="en-US" sz="2600" dirty="0" err="1"/>
              <a:t>te</a:t>
            </a:r>
            <a:r>
              <a:rPr lang="en-US" sz="2600" dirty="0"/>
              <a:t> </a:t>
            </a:r>
            <a:r>
              <a:rPr lang="en-US" sz="2600" dirty="0" err="1"/>
              <a:t>pedimos</a:t>
            </a:r>
            <a:r>
              <a:rPr lang="en-US" sz="2600" dirty="0"/>
              <a:t> que </a:t>
            </a:r>
            <a:r>
              <a:rPr lang="en-US" sz="2600" dirty="0" err="1"/>
              <a:t>ayudes</a:t>
            </a:r>
            <a:r>
              <a:rPr lang="en-US" sz="2600" dirty="0"/>
              <a:t> a </a:t>
            </a:r>
            <a:r>
              <a:rPr lang="en-US" sz="2600" dirty="0" err="1"/>
              <a:t>nuestra</a:t>
            </a:r>
            <a:r>
              <a:rPr lang="en-US" sz="2600" dirty="0"/>
              <a:t> </a:t>
            </a:r>
            <a:r>
              <a:rPr lang="en-US" sz="2600" dirty="0" err="1"/>
              <a:t>familia</a:t>
            </a:r>
            <a:r>
              <a:rPr lang="en-US" sz="2600" dirty="0"/>
              <a:t> a ser </a:t>
            </a:r>
            <a:r>
              <a:rPr lang="en-US" sz="2600" dirty="0" err="1"/>
              <a:t>más</a:t>
            </a:r>
            <a:r>
              <a:rPr lang="en-US" sz="2600" dirty="0"/>
              <a:t> </a:t>
            </a:r>
            <a:r>
              <a:rPr lang="en-US" sz="2600" dirty="0" err="1"/>
              <a:t>como</a:t>
            </a:r>
            <a:r>
              <a:rPr lang="en-US" sz="2600" dirty="0"/>
              <a:t> la Sagrada Familia. </a:t>
            </a:r>
            <a:endParaRPr lang="en-US" dirty="0"/>
          </a:p>
          <a:p>
            <a:r>
              <a:rPr lang="en-US" sz="2600" err="1"/>
              <a:t>Ayúdanos</a:t>
            </a:r>
            <a:r>
              <a:rPr lang="en-US" sz="2600" dirty="0"/>
              <a:t> a ser </a:t>
            </a:r>
            <a:r>
              <a:rPr lang="en-US" sz="2600" err="1"/>
              <a:t>amables</a:t>
            </a:r>
            <a:r>
              <a:rPr lang="en-US" sz="2600" dirty="0"/>
              <a:t>, amorosos y </a:t>
            </a:r>
            <a:r>
              <a:rPr lang="en-US" sz="2600" err="1"/>
              <a:t>pacientes</a:t>
            </a:r>
            <a:r>
              <a:rPr lang="en-US" sz="2600" dirty="0"/>
              <a:t> </a:t>
            </a:r>
            <a:r>
              <a:rPr lang="en-US" sz="2600" err="1"/>
              <a:t>unos</a:t>
            </a:r>
            <a:r>
              <a:rPr lang="en-US" sz="2600" dirty="0"/>
              <a:t> con </a:t>
            </a:r>
            <a:r>
              <a:rPr lang="en-US" sz="2600" err="1"/>
              <a:t>otros</a:t>
            </a:r>
            <a:r>
              <a:rPr lang="en-US" sz="2600" dirty="0"/>
              <a:t>. </a:t>
            </a:r>
            <a:endParaRPr lang="en-US"/>
          </a:p>
          <a:p>
            <a:r>
              <a:rPr lang="en-US" sz="2600"/>
              <a:t>Danos </a:t>
            </a:r>
            <a:r>
              <a:rPr lang="en-US" sz="2600" err="1"/>
              <a:t>toda</a:t>
            </a:r>
            <a:r>
              <a:rPr lang="en-US" sz="2600" dirty="0"/>
              <a:t> la</a:t>
            </a:r>
            <a:r>
              <a:rPr lang="en-US" sz="2600" dirty="0">
                <a:ea typeface="Calibri"/>
                <a:cs typeface="Calibri"/>
              </a:rPr>
              <a:t> </a:t>
            </a:r>
            <a:r>
              <a:rPr lang="en-US" sz="2600" err="1"/>
              <a:t>gracia</a:t>
            </a:r>
            <a:r>
              <a:rPr lang="en-US" sz="2600" dirty="0"/>
              <a:t> que </a:t>
            </a:r>
            <a:r>
              <a:rPr lang="en-US" sz="2600" err="1"/>
              <a:t>necesitamos</a:t>
            </a:r>
            <a:r>
              <a:rPr lang="en-US" sz="2600" dirty="0"/>
              <a:t> para </a:t>
            </a:r>
            <a:r>
              <a:rPr lang="en-US" sz="2600" err="1"/>
              <a:t>convertirnos</a:t>
            </a:r>
            <a:r>
              <a:rPr lang="en-US" sz="2600" dirty="0"/>
              <a:t> </a:t>
            </a:r>
            <a:r>
              <a:rPr lang="en-US" sz="2600" err="1"/>
              <a:t>en</a:t>
            </a:r>
            <a:r>
              <a:rPr lang="en-US" sz="2600" dirty="0"/>
              <a:t> santos y </a:t>
            </a:r>
            <a:r>
              <a:rPr lang="en-US" sz="2600" err="1"/>
              <a:t>tus</a:t>
            </a:r>
            <a:r>
              <a:rPr lang="en-US" sz="2600" dirty="0"/>
              <a:t> </a:t>
            </a:r>
            <a:r>
              <a:rPr lang="en-US" sz="2600" err="1"/>
              <a:t>fieles</a:t>
            </a:r>
            <a:r>
              <a:rPr lang="en-US" sz="2600" dirty="0"/>
              <a:t> </a:t>
            </a:r>
            <a:r>
              <a:rPr lang="en-US" sz="2600" err="1"/>
              <a:t>discípulos</a:t>
            </a:r>
            <a:r>
              <a:rPr lang="en-US" sz="2600" dirty="0"/>
              <a:t>. </a:t>
            </a:r>
            <a:endParaRPr lang="en-US"/>
          </a:p>
          <a:p>
            <a:r>
              <a:rPr lang="en-US" sz="2600" dirty="0" err="1"/>
              <a:t>Amén</a:t>
            </a:r>
            <a:r>
              <a:rPr lang="en-US" sz="2600" dirty="0"/>
              <a:t>.</a:t>
            </a:r>
            <a:endParaRPr lang="en-US" dirty="0">
              <a:ea typeface="Calibri"/>
              <a:cs typeface="Calibri"/>
            </a:endParaRP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a:latin typeface="Antenna Black"/>
              </a:rPr>
              <a:t>ORACIÓN DE APERTURA</a:t>
            </a:r>
            <a:endParaRPr lang="en-US"/>
          </a:p>
        </p:txBody>
      </p:sp>
      <p:pic>
        <p:nvPicPr>
          <p:cNvPr id="8" name="Picture 7" descr="Amazon.com: Sacred Heart of Jesus Religious Home Decor &amp; Modern Painting of  Jesus Christ Print, Living Room Decor Sacred Heart Jesus Wall Art, Jesus  Pictures Poster for Walls, Sagrado Wall Decor f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880" y="1731840"/>
            <a:ext cx="3947160" cy="4424801"/>
          </a:xfrm>
          <a:prstGeom prst="rect">
            <a:avLst/>
          </a:prstGeom>
          <a:noFill/>
          <a:ln>
            <a:noFill/>
          </a:ln>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468880" y="117062"/>
            <a:ext cx="6088380"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i="1" err="1"/>
              <a:t>Comunicación</a:t>
            </a:r>
            <a:r>
              <a:rPr lang="en-US" b="1" i="1" dirty="0"/>
              <a:t> </a:t>
            </a:r>
            <a:r>
              <a:rPr lang="en-US" b="1" i="1" err="1"/>
              <a:t>silenciosa</a:t>
            </a:r>
            <a:endParaRPr lang="en-US" b="1" i="1" dirty="0" err="1"/>
          </a:p>
          <a:p>
            <a:pPr algn="ctr"/>
            <a:endParaRPr lang="en-US" sz="4800" cap="all" baseline="30000" dirty="0">
              <a:latin typeface="Antenna Black" panose="02000505000000020004" pitchFamily="2" charset="0"/>
            </a:endParaRPr>
          </a:p>
        </p:txBody>
      </p:sp>
      <p:pic>
        <p:nvPicPr>
          <p:cNvPr id="3" name="Picture 2" descr="Psst Quiet Secret · Free image on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15794" y="0"/>
            <a:ext cx="4720046" cy="7257347"/>
          </a:xfrm>
          <a:prstGeom prst="rect">
            <a:avLst/>
          </a:prstGeom>
        </p:spPr>
      </p:pic>
      <p:sp>
        <p:nvSpPr>
          <p:cNvPr id="6" name="TextBox 5"/>
          <p:cNvSpPr txBox="1"/>
          <p:nvPr/>
        </p:nvSpPr>
        <p:spPr>
          <a:xfrm>
            <a:off x="50909" y="1207037"/>
            <a:ext cx="8210204" cy="547842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t>Para la </a:t>
            </a:r>
            <a:r>
              <a:rPr lang="en-US" sz="2800" b="1" i="1" dirty="0" err="1"/>
              <a:t>primera</a:t>
            </a:r>
            <a:r>
              <a:rPr lang="en-US" sz="2800" b="1" i="1" dirty="0"/>
              <a:t> </a:t>
            </a:r>
            <a:r>
              <a:rPr lang="en-US" sz="2800" b="1" i="1" dirty="0" err="1"/>
              <a:t>ronda</a:t>
            </a:r>
            <a:r>
              <a:rPr lang="en-US" sz="2800" dirty="0"/>
              <a:t>, a </a:t>
            </a:r>
            <a:r>
              <a:rPr lang="en-US" sz="2800" dirty="0" err="1"/>
              <a:t>los</a:t>
            </a:r>
            <a:r>
              <a:rPr lang="en-US" sz="2800" dirty="0"/>
              <a:t> </a:t>
            </a:r>
            <a:r>
              <a:rPr lang="en-US" sz="2800" dirty="0" err="1"/>
              <a:t>miembros</a:t>
            </a:r>
            <a:r>
              <a:rPr lang="en-US" sz="2800" dirty="0"/>
              <a:t> de la </a:t>
            </a:r>
            <a:r>
              <a:rPr lang="en-US" sz="2800" dirty="0" err="1"/>
              <a:t>familia</a:t>
            </a:r>
            <a:r>
              <a:rPr lang="en-US" sz="2800" dirty="0"/>
              <a:t> se les da un </a:t>
            </a:r>
            <a:r>
              <a:rPr lang="en-US" sz="2800" dirty="0" err="1"/>
              <a:t>número</a:t>
            </a:r>
            <a:r>
              <a:rPr lang="en-US" sz="2800" dirty="0"/>
              <a:t> </a:t>
            </a:r>
            <a:r>
              <a:rPr lang="en-US" sz="2800" dirty="0" err="1"/>
              <a:t>en</a:t>
            </a:r>
            <a:r>
              <a:rPr lang="en-US" sz="2800" dirty="0"/>
              <a:t> </a:t>
            </a:r>
            <a:r>
              <a:rPr lang="en-US" sz="2800" dirty="0" err="1"/>
              <a:t>secreto</a:t>
            </a:r>
            <a:r>
              <a:rPr lang="en-US" sz="2800" dirty="0"/>
              <a:t> y </a:t>
            </a:r>
            <a:r>
              <a:rPr lang="en-US" sz="2800" dirty="0" err="1"/>
              <a:t>tienen</a:t>
            </a:r>
            <a:r>
              <a:rPr lang="en-US" sz="2800" dirty="0"/>
              <a:t> que </a:t>
            </a:r>
            <a:r>
              <a:rPr lang="en-US" sz="2800" dirty="0" err="1"/>
              <a:t>organizarse</a:t>
            </a:r>
            <a:r>
              <a:rPr lang="en-US" sz="2800" dirty="0"/>
              <a:t> SIN HABLAR </a:t>
            </a:r>
            <a:r>
              <a:rPr lang="en-US" sz="2800" dirty="0" err="1"/>
              <a:t>en</a:t>
            </a:r>
            <a:r>
              <a:rPr lang="en-US" sz="2800" dirty="0"/>
              <a:t> </a:t>
            </a:r>
            <a:r>
              <a:rPr lang="en-US" sz="2800" dirty="0" err="1"/>
              <a:t>orden</a:t>
            </a:r>
            <a:r>
              <a:rPr lang="en-US" sz="2800" dirty="0"/>
              <a:t> </a:t>
            </a:r>
            <a:r>
              <a:rPr lang="en-US" sz="2800" dirty="0" err="1"/>
              <a:t>numérico</a:t>
            </a:r>
            <a:r>
              <a:rPr lang="en-US" sz="2800" dirty="0"/>
              <a:t> </a:t>
            </a:r>
            <a:r>
              <a:rPr lang="en-US" sz="2800" dirty="0" err="1"/>
              <a:t>levantando</a:t>
            </a:r>
            <a:r>
              <a:rPr lang="en-US" sz="2800" dirty="0"/>
              <a:t> </a:t>
            </a:r>
            <a:r>
              <a:rPr lang="en-US" sz="2800" dirty="0" err="1"/>
              <a:t>los</a:t>
            </a:r>
            <a:r>
              <a:rPr lang="en-US" sz="2800" dirty="0"/>
              <a:t> </a:t>
            </a:r>
            <a:r>
              <a:rPr lang="en-US" sz="2800" dirty="0" err="1"/>
              <a:t>dedos</a:t>
            </a:r>
            <a:r>
              <a:rPr lang="en-US" sz="2800" dirty="0"/>
              <a:t> o </a:t>
            </a:r>
            <a:r>
              <a:rPr lang="en-US" sz="2800" dirty="0" err="1"/>
              <a:t>inventando</a:t>
            </a:r>
            <a:r>
              <a:rPr lang="en-US" sz="2800" dirty="0"/>
              <a:t> </a:t>
            </a:r>
            <a:r>
              <a:rPr lang="en-US" sz="2800" dirty="0" err="1"/>
              <a:t>su</a:t>
            </a:r>
            <a:r>
              <a:rPr lang="en-US" sz="2800" dirty="0"/>
              <a:t> </a:t>
            </a:r>
            <a:r>
              <a:rPr lang="en-US" sz="2800" dirty="0" err="1"/>
              <a:t>propio</a:t>
            </a:r>
            <a:r>
              <a:rPr lang="en-US" sz="2800" dirty="0"/>
              <a:t> </a:t>
            </a:r>
            <a:r>
              <a:rPr lang="en-US" sz="2800" dirty="0" err="1"/>
              <a:t>lenguaje</a:t>
            </a:r>
            <a:r>
              <a:rPr lang="en-US" sz="2800" dirty="0"/>
              <a:t> de </a:t>
            </a:r>
            <a:r>
              <a:rPr lang="en-US" sz="2800" dirty="0" err="1"/>
              <a:t>señas</a:t>
            </a:r>
            <a:r>
              <a:rPr lang="en-US" sz="2800" dirty="0"/>
              <a:t>. </a:t>
            </a:r>
            <a:endParaRPr lang="en-US"/>
          </a:p>
          <a:p>
            <a:pPr marL="457200" indent="-457200">
              <a:buFont typeface="Arial" panose="020B0604020202020204" pitchFamily="34" charset="0"/>
              <a:buChar char="•"/>
            </a:pPr>
            <a:r>
              <a:rPr lang="en-US" sz="2800" dirty="0"/>
              <a:t>Para la </a:t>
            </a:r>
            <a:r>
              <a:rPr lang="en-US" sz="2800" b="1" i="1" dirty="0" err="1"/>
              <a:t>segunda</a:t>
            </a:r>
            <a:r>
              <a:rPr lang="en-US" sz="2800" b="1" i="1" dirty="0"/>
              <a:t> </a:t>
            </a:r>
            <a:r>
              <a:rPr lang="en-US" sz="2800" b="1" i="1" dirty="0" err="1"/>
              <a:t>ronda</a:t>
            </a:r>
            <a:r>
              <a:rPr lang="en-US" sz="2800" dirty="0"/>
              <a:t>, </a:t>
            </a:r>
            <a:r>
              <a:rPr lang="en-US" sz="2800" dirty="0" err="1"/>
              <a:t>haga</a:t>
            </a:r>
            <a:r>
              <a:rPr lang="en-US" sz="2800" dirty="0"/>
              <a:t> que </a:t>
            </a:r>
            <a:r>
              <a:rPr lang="en-US" sz="2800" dirty="0" err="1"/>
              <a:t>los</a:t>
            </a:r>
            <a:r>
              <a:rPr lang="en-US" sz="2800" dirty="0"/>
              <a:t> </a:t>
            </a:r>
            <a:r>
              <a:rPr lang="en-US" sz="2800" dirty="0" err="1"/>
              <a:t>miembros</a:t>
            </a:r>
            <a:r>
              <a:rPr lang="en-US" sz="2800" dirty="0"/>
              <a:t> de la </a:t>
            </a:r>
            <a:r>
              <a:rPr lang="en-US" sz="2800" dirty="0" err="1"/>
              <a:t>familia</a:t>
            </a:r>
            <a:r>
              <a:rPr lang="en-US" sz="2800" dirty="0"/>
              <a:t> se </a:t>
            </a:r>
            <a:r>
              <a:rPr lang="en-US" sz="2800" dirty="0" err="1"/>
              <a:t>organicen</a:t>
            </a:r>
            <a:r>
              <a:rPr lang="en-US" sz="2800" dirty="0"/>
              <a:t> </a:t>
            </a:r>
            <a:r>
              <a:rPr lang="en-US" sz="2800" dirty="0" err="1"/>
              <a:t>en</a:t>
            </a:r>
            <a:r>
              <a:rPr lang="en-US" sz="2800" dirty="0"/>
              <a:t> </a:t>
            </a:r>
            <a:r>
              <a:rPr lang="en-US" sz="2800" dirty="0" err="1"/>
              <a:t>el</a:t>
            </a:r>
            <a:r>
              <a:rPr lang="en-US" sz="2800" dirty="0"/>
              <a:t> </a:t>
            </a:r>
            <a:r>
              <a:rPr lang="en-US" sz="2800" dirty="0" err="1"/>
              <a:t>orden</a:t>
            </a:r>
            <a:r>
              <a:rPr lang="en-US" sz="2800" dirty="0"/>
              <a:t> del </a:t>
            </a:r>
            <a:r>
              <a:rPr lang="en-US" sz="2800" dirty="0" err="1"/>
              <a:t>mes</a:t>
            </a:r>
            <a:r>
              <a:rPr lang="en-US" sz="2800" dirty="0"/>
              <a:t> </a:t>
            </a:r>
            <a:r>
              <a:rPr lang="en-US" sz="2800" dirty="0" err="1"/>
              <a:t>calendario</a:t>
            </a:r>
            <a:r>
              <a:rPr lang="en-US" sz="2800" dirty="0"/>
              <a:t> de sus </a:t>
            </a:r>
            <a:r>
              <a:rPr lang="en-US" sz="2800" dirty="0" err="1"/>
              <a:t>cumpleaños</a:t>
            </a:r>
            <a:r>
              <a:rPr lang="en-US" sz="2800" dirty="0"/>
              <a:t>. ¡La </a:t>
            </a:r>
            <a:r>
              <a:rPr lang="en-US" sz="2800" dirty="0" err="1"/>
              <a:t>familia</a:t>
            </a:r>
            <a:r>
              <a:rPr lang="en-US" sz="2800" dirty="0"/>
              <a:t> que se </a:t>
            </a:r>
            <a:r>
              <a:rPr lang="en-US" sz="2800" dirty="0" err="1"/>
              <a:t>acomoda</a:t>
            </a:r>
            <a:r>
              <a:rPr lang="en-US" sz="2800" dirty="0"/>
              <a:t> </a:t>
            </a:r>
            <a:r>
              <a:rPr lang="en-US" sz="2800" dirty="0" err="1"/>
              <a:t>más</a:t>
            </a:r>
            <a:r>
              <a:rPr lang="en-US" sz="2800" dirty="0"/>
              <a:t> </a:t>
            </a:r>
            <a:r>
              <a:rPr lang="en-US" sz="2800" dirty="0" err="1"/>
              <a:t>rápido</a:t>
            </a:r>
            <a:r>
              <a:rPr lang="en-US" sz="2800" dirty="0"/>
              <a:t> es la que </a:t>
            </a:r>
            <a:r>
              <a:rPr lang="en-US" sz="2800" dirty="0" err="1"/>
              <a:t>gana</a:t>
            </a:r>
            <a:r>
              <a:rPr lang="en-US" sz="2800" dirty="0"/>
              <a:t>! </a:t>
            </a:r>
            <a:endParaRPr lang="en-US"/>
          </a:p>
          <a:p>
            <a:pPr marL="457200" indent="-457200">
              <a:buFont typeface="Arial" panose="020B0604020202020204" pitchFamily="34" charset="0"/>
              <a:buChar char="•"/>
            </a:pPr>
            <a:r>
              <a:rPr lang="en-US" sz="2800" dirty="0"/>
              <a:t>(las </a:t>
            </a:r>
            <a:r>
              <a:rPr lang="en-US" sz="2800" dirty="0" err="1"/>
              <a:t>familias</a:t>
            </a:r>
            <a:r>
              <a:rPr lang="en-US" sz="2800" dirty="0"/>
              <a:t> </a:t>
            </a:r>
            <a:r>
              <a:rPr lang="en-US" sz="2800" dirty="0" err="1"/>
              <a:t>grandes</a:t>
            </a:r>
            <a:r>
              <a:rPr lang="en-US" sz="2800" dirty="0"/>
              <a:t> </a:t>
            </a:r>
            <a:r>
              <a:rPr lang="en-US" sz="2800" dirty="0" err="1"/>
              <a:t>podrían</a:t>
            </a:r>
            <a:r>
              <a:rPr lang="en-US" sz="2800" dirty="0"/>
              <a:t> </a:t>
            </a:r>
            <a:r>
              <a:rPr lang="en-US" sz="2800" dirty="0" err="1"/>
              <a:t>dividirse</a:t>
            </a:r>
            <a:r>
              <a:rPr lang="en-US" sz="2800" dirty="0"/>
              <a:t> </a:t>
            </a:r>
            <a:r>
              <a:rPr lang="en-US" sz="2800" dirty="0" err="1"/>
              <a:t>en</a:t>
            </a:r>
            <a:r>
              <a:rPr lang="en-US" sz="2800" dirty="0"/>
              <a:t> dos </a:t>
            </a:r>
            <a:r>
              <a:rPr lang="en-US" sz="2800" dirty="0" err="1"/>
              <a:t>grupos</a:t>
            </a:r>
            <a:r>
              <a:rPr lang="en-US" sz="2800" dirty="0"/>
              <a:t>)</a:t>
            </a:r>
            <a:endParaRPr lang="en-US">
              <a:ea typeface="Calibri" panose="020F0502020204030204"/>
              <a:cs typeface="Calibri" panose="020F0502020204030204"/>
            </a:endParaRPr>
          </a:p>
          <a:p>
            <a:r>
              <a:rPr lang="en-US" sz="2800" dirty="0"/>
              <a:t>                 </a:t>
            </a:r>
          </a:p>
          <a:p>
            <a:r>
              <a:rPr lang="en-US" sz="1400" dirty="0"/>
              <a:t>(</a:t>
            </a:r>
            <a:r>
              <a:rPr lang="en-US" sz="1400" dirty="0" err="1"/>
              <a:t>adaptado</a:t>
            </a:r>
            <a:r>
              <a:rPr lang="en-US" sz="1400" dirty="0"/>
              <a:t> de  www.signupgenius.com)</a:t>
            </a:r>
            <a:endParaRPr lang="en-US" sz="1400" dirty="0">
              <a:ea typeface="Calibri"/>
              <a:cs typeface="Calibri"/>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8" y="1048044"/>
            <a:ext cx="12200468" cy="5805206"/>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129638" y="154541"/>
            <a:ext cx="10437650" cy="1446550"/>
          </a:xfrm>
          <a:prstGeom prst="rect">
            <a:avLst/>
          </a:prstGeom>
          <a:noFill/>
        </p:spPr>
        <p:txBody>
          <a:bodyPr wrap="square" lIns="91440" tIns="45720" rIns="91440" bIns="45720" rtlCol="0" anchor="t">
            <a:spAutoFit/>
          </a:bodyPr>
          <a:lstStyle/>
          <a:p>
            <a:pPr algn="ctr"/>
            <a:r>
              <a:rPr lang="en-US" sz="4400" b="1"/>
              <a:t>   ¿Por </a:t>
            </a:r>
            <a:r>
              <a:rPr lang="en-US" sz="4400" b="1" err="1"/>
              <a:t>qué</a:t>
            </a:r>
            <a:r>
              <a:rPr lang="en-US" sz="4400" b="1"/>
              <a:t> </a:t>
            </a:r>
            <a:r>
              <a:rPr lang="en-US" sz="4400" b="1" err="1"/>
              <a:t>necesitamos</a:t>
            </a:r>
            <a:r>
              <a:rPr lang="en-US" sz="4400" b="1"/>
              <a:t> </a:t>
            </a:r>
            <a:r>
              <a:rPr lang="en-US" sz="4400" b="1" err="1"/>
              <a:t>los</a:t>
            </a:r>
            <a:r>
              <a:rPr lang="en-US" sz="4400" b="1"/>
              <a:t> </a:t>
            </a:r>
            <a:r>
              <a:rPr lang="en-US" sz="4400" b="1" err="1"/>
              <a:t>sacramentos</a:t>
            </a:r>
            <a:r>
              <a:rPr lang="en-US" sz="4400" b="1"/>
              <a:t>?</a:t>
            </a:r>
            <a:endParaRPr lang="en-US" sz="4400" b="1">
              <a:solidFill>
                <a:schemeClr val="bg1"/>
              </a:solidFill>
            </a:endParaRPr>
          </a:p>
          <a:p>
            <a:endParaRPr lang="es-MX" sz="4400" b="1" i="1" dirty="0"/>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43840"/>
            <a:ext cx="12192000" cy="7581900"/>
          </a:xfrm>
          <a:prstGeom prst="rect">
            <a:avLst/>
          </a:prstGeom>
        </p:spPr>
      </p:pic>
      <p:sp>
        <p:nvSpPr>
          <p:cNvPr id="3" name="TextBox 2"/>
          <p:cNvSpPr txBox="1"/>
          <p:nvPr/>
        </p:nvSpPr>
        <p:spPr>
          <a:xfrm>
            <a:off x="335281" y="-373379"/>
            <a:ext cx="6545580" cy="3785652"/>
          </a:xfrm>
          <a:prstGeom prst="rect">
            <a:avLst/>
          </a:prstGeom>
          <a:noFill/>
        </p:spPr>
        <p:txBody>
          <a:bodyPr wrap="square" lIns="91440" tIns="45720" rIns="91440" bIns="45720" rtlCol="0" anchor="t">
            <a:spAutoFit/>
          </a:bodyPr>
          <a:lstStyle/>
          <a:p>
            <a:pPr algn="ctr"/>
            <a:endParaRPr lang="en-US" sz="4000" dirty="0">
              <a:solidFill>
                <a:srgbClr val="C00000"/>
              </a:solidFill>
            </a:endParaRPr>
          </a:p>
          <a:p>
            <a:pPr algn="ctr"/>
            <a:r>
              <a:rPr lang="en-US" sz="4000" i="1" dirty="0">
                <a:solidFill>
                  <a:srgbClr val="C00000"/>
                </a:solidFill>
              </a:rPr>
              <a:t>¡Los </a:t>
            </a:r>
            <a:r>
              <a:rPr lang="en-US" sz="4000" i="1" err="1">
                <a:solidFill>
                  <a:srgbClr val="C00000"/>
                </a:solidFill>
              </a:rPr>
              <a:t>sacramentos</a:t>
            </a:r>
            <a:r>
              <a:rPr lang="en-US" sz="4000" i="1" dirty="0">
                <a:solidFill>
                  <a:srgbClr val="C00000"/>
                </a:solidFill>
              </a:rPr>
              <a:t> </a:t>
            </a:r>
            <a:r>
              <a:rPr lang="en-US" sz="4000" i="1" err="1">
                <a:solidFill>
                  <a:srgbClr val="C00000"/>
                </a:solidFill>
              </a:rPr>
              <a:t>nos</a:t>
            </a:r>
            <a:r>
              <a:rPr lang="en-US" sz="4000" i="1" dirty="0">
                <a:solidFill>
                  <a:srgbClr val="C00000"/>
                </a:solidFill>
              </a:rPr>
              <a:t> dan la </a:t>
            </a:r>
            <a:r>
              <a:rPr lang="en-US" sz="4000" i="1" err="1">
                <a:solidFill>
                  <a:srgbClr val="C00000"/>
                </a:solidFill>
              </a:rPr>
              <a:t>gracia</a:t>
            </a:r>
            <a:r>
              <a:rPr lang="en-US" sz="4000" i="1" dirty="0">
                <a:solidFill>
                  <a:srgbClr val="C00000"/>
                </a:solidFill>
              </a:rPr>
              <a:t>, que es la </a:t>
            </a:r>
            <a:r>
              <a:rPr lang="en-US" sz="4000" i="1" err="1">
                <a:solidFill>
                  <a:srgbClr val="C00000"/>
                </a:solidFill>
              </a:rPr>
              <a:t>vida</a:t>
            </a:r>
            <a:r>
              <a:rPr lang="en-US" sz="4000" i="1">
                <a:solidFill>
                  <a:srgbClr val="C00000"/>
                </a:solidFill>
              </a:rPr>
              <a:t> de Dios! </a:t>
            </a:r>
            <a:endParaRPr lang="en-US" sz="4000" i="1">
              <a:solidFill>
                <a:srgbClr val="C00000"/>
              </a:solidFill>
              <a:ea typeface="Calibri"/>
              <a:cs typeface="Calibri"/>
            </a:endParaRPr>
          </a:p>
          <a:p>
            <a:pPr algn="ctr"/>
            <a:endParaRPr lang="en-US" sz="4000" i="1" dirty="0">
              <a:solidFill>
                <a:srgbClr val="C00000"/>
              </a:solidFill>
            </a:endParaRPr>
          </a:p>
          <a:p>
            <a:pPr algn="ctr"/>
            <a:r>
              <a:rPr lang="en-US" sz="4000" i="1" dirty="0">
                <a:solidFill>
                  <a:srgbClr val="C00000"/>
                </a:solidFill>
              </a:rPr>
              <a:t>!La </a:t>
            </a:r>
            <a:r>
              <a:rPr lang="en-US" sz="4000" i="1" dirty="0" err="1">
                <a:solidFill>
                  <a:srgbClr val="C00000"/>
                </a:solidFill>
              </a:rPr>
              <a:t>gracia</a:t>
            </a:r>
            <a:r>
              <a:rPr lang="en-US" sz="4000" i="1" dirty="0">
                <a:solidFill>
                  <a:srgbClr val="C00000"/>
                </a:solidFill>
              </a:rPr>
              <a:t> </a:t>
            </a:r>
            <a:r>
              <a:rPr lang="en-US" sz="4000" i="1" dirty="0" err="1">
                <a:solidFill>
                  <a:srgbClr val="C00000"/>
                </a:solidFill>
              </a:rPr>
              <a:t>nos</a:t>
            </a:r>
            <a:r>
              <a:rPr lang="en-US" sz="4000" i="1" dirty="0">
                <a:solidFill>
                  <a:srgbClr val="C00000"/>
                </a:solidFill>
              </a:rPr>
              <a:t> da </a:t>
            </a:r>
            <a:r>
              <a:rPr lang="en-US" sz="4000" i="1" dirty="0" err="1">
                <a:solidFill>
                  <a:srgbClr val="C00000"/>
                </a:solidFill>
              </a:rPr>
              <a:t>el</a:t>
            </a:r>
            <a:r>
              <a:rPr lang="en-US" sz="4000" i="1" dirty="0">
                <a:solidFill>
                  <a:srgbClr val="C00000"/>
                </a:solidFill>
              </a:rPr>
              <a:t> </a:t>
            </a:r>
            <a:r>
              <a:rPr lang="en-US" sz="4000" i="1" dirty="0" err="1">
                <a:solidFill>
                  <a:srgbClr val="C00000"/>
                </a:solidFill>
              </a:rPr>
              <a:t>poder</a:t>
            </a:r>
            <a:r>
              <a:rPr lang="en-US" sz="4000" i="1" dirty="0">
                <a:solidFill>
                  <a:srgbClr val="C00000"/>
                </a:solidFill>
              </a:rPr>
              <a:t> de </a:t>
            </a:r>
            <a:r>
              <a:rPr lang="en-US" sz="4000" i="1" dirty="0" err="1">
                <a:solidFill>
                  <a:srgbClr val="C00000"/>
                </a:solidFill>
              </a:rPr>
              <a:t>amar</a:t>
            </a:r>
            <a:r>
              <a:rPr lang="en-US" sz="4000" i="1" dirty="0">
                <a:solidFill>
                  <a:srgbClr val="C00000"/>
                </a:solidFill>
              </a:rPr>
              <a:t> </a:t>
            </a:r>
            <a:r>
              <a:rPr lang="en-US" sz="4000" i="1" dirty="0" err="1">
                <a:solidFill>
                  <a:srgbClr val="C00000"/>
                </a:solidFill>
              </a:rPr>
              <a:t>como</a:t>
            </a:r>
            <a:r>
              <a:rPr lang="en-US" sz="4000" i="1" dirty="0">
                <a:solidFill>
                  <a:srgbClr val="C00000"/>
                </a:solidFill>
              </a:rPr>
              <a:t> Dios ama!</a:t>
            </a:r>
            <a:endParaRPr lang="en-US">
              <a:ea typeface="Calibri"/>
              <a:cs typeface="Calibri"/>
            </a:endParaRPr>
          </a:p>
        </p:txBody>
      </p:sp>
    </p:spTree>
    <p:extLst>
      <p:ext uri="{BB962C8B-B14F-4D97-AF65-F5344CB8AC3E}">
        <p14:creationId xmlns:p14="http://schemas.microsoft.com/office/powerpoint/2010/main" val="156514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Vatican Italy · Free photo on Pixabay"/>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b="24792"/>
          <a:stretch/>
        </p:blipFill>
        <p:spPr>
          <a:xfrm>
            <a:off x="-11289" y="1"/>
            <a:ext cx="12203289" cy="6883400"/>
          </a:xfrm>
          <a:prstGeom prst="rect">
            <a:avLst/>
          </a:prstGeom>
        </p:spPr>
      </p:pic>
      <p:sp>
        <p:nvSpPr>
          <p:cNvPr id="7" name="TextBox 6"/>
          <p:cNvSpPr txBox="1"/>
          <p:nvPr/>
        </p:nvSpPr>
        <p:spPr>
          <a:xfrm>
            <a:off x="359963" y="179863"/>
            <a:ext cx="11161219" cy="3539430"/>
          </a:xfrm>
          <a:prstGeom prst="rect">
            <a:avLst/>
          </a:prstGeom>
          <a:noFill/>
        </p:spPr>
        <p:txBody>
          <a:bodyPr wrap="square" lIns="91440" tIns="45720" rIns="91440" bIns="45720" rtlCol="0" anchor="t">
            <a:spAutoFit/>
          </a:bodyPr>
          <a:lstStyle/>
          <a:p>
            <a:pPr algn="ctr"/>
            <a:r>
              <a:rPr lang="en-US" sz="2800" b="1" dirty="0"/>
              <a:t>Un </a:t>
            </a:r>
            <a:r>
              <a:rPr lang="en-US" sz="2800" b="1" err="1"/>
              <a:t>sacramento</a:t>
            </a:r>
            <a:r>
              <a:rPr lang="en-US" sz="2800" b="1" dirty="0"/>
              <a:t> es </a:t>
            </a:r>
            <a:r>
              <a:rPr lang="en-US" sz="2800" b="1" err="1"/>
              <a:t>una</a:t>
            </a:r>
            <a:r>
              <a:rPr lang="en-US" sz="2800" b="1" dirty="0"/>
              <a:t> </a:t>
            </a:r>
            <a:r>
              <a:rPr lang="en-US" sz="2800" b="1" err="1"/>
              <a:t>señal</a:t>
            </a:r>
            <a:r>
              <a:rPr lang="en-US" sz="2800" b="1" dirty="0"/>
              <a:t> externa </a:t>
            </a:r>
            <a:r>
              <a:rPr lang="en-US" sz="2800" b="1" err="1"/>
              <a:t>instituida</a:t>
            </a:r>
            <a:r>
              <a:rPr lang="en-US" sz="2800" b="1" dirty="0"/>
              <a:t> </a:t>
            </a:r>
            <a:r>
              <a:rPr lang="en-US" sz="2800" b="1" err="1"/>
              <a:t>por</a:t>
            </a:r>
            <a:r>
              <a:rPr lang="en-US" sz="2800" b="1" dirty="0"/>
              <a:t> Cristo para </a:t>
            </a:r>
            <a:r>
              <a:rPr lang="en-US" sz="2800" b="1" err="1"/>
              <a:t>dar</a:t>
            </a:r>
            <a:r>
              <a:rPr lang="en-US" sz="2800" b="1" dirty="0"/>
              <a:t> </a:t>
            </a:r>
            <a:r>
              <a:rPr lang="en-US" sz="2800" b="1" err="1"/>
              <a:t>gracia</a:t>
            </a:r>
            <a:r>
              <a:rPr lang="en-US" sz="2800" b="1" dirty="0"/>
              <a:t>, para </a:t>
            </a:r>
            <a:r>
              <a:rPr lang="en-US" sz="2800" b="1" err="1"/>
              <a:t>ayudarnos</a:t>
            </a:r>
            <a:r>
              <a:rPr lang="en-US" sz="2800" b="1" dirty="0"/>
              <a:t> a </a:t>
            </a:r>
            <a:r>
              <a:rPr lang="en-US" sz="2800" b="1" err="1"/>
              <a:t>crecer</a:t>
            </a:r>
            <a:r>
              <a:rPr lang="en-US" sz="2800" b="1" dirty="0"/>
              <a:t> </a:t>
            </a:r>
            <a:r>
              <a:rPr lang="en-US" sz="2800" b="1" err="1"/>
              <a:t>en</a:t>
            </a:r>
            <a:r>
              <a:rPr lang="en-US" sz="2800" b="1" dirty="0"/>
              <a:t> </a:t>
            </a:r>
            <a:r>
              <a:rPr lang="en-US" sz="2800" b="1" err="1"/>
              <a:t>santidad</a:t>
            </a:r>
            <a:r>
              <a:rPr lang="en-US" sz="2800" b="1" dirty="0"/>
              <a:t>. </a:t>
            </a:r>
            <a:endParaRPr lang="en-US" b="1">
              <a:ea typeface="Calibri"/>
              <a:cs typeface="Calibri"/>
            </a:endParaRPr>
          </a:p>
          <a:p>
            <a:pPr algn="ctr"/>
            <a:endParaRPr lang="en-US" sz="2800" dirty="0"/>
          </a:p>
          <a:p>
            <a:pPr algn="ctr"/>
            <a:r>
              <a:rPr lang="en-US" sz="2800" dirty="0"/>
              <a:t>Sin embargo, son </a:t>
            </a:r>
            <a:r>
              <a:rPr lang="en-US" sz="2800" dirty="0" err="1"/>
              <a:t>más</a:t>
            </a:r>
            <a:r>
              <a:rPr lang="en-US" sz="2800" dirty="0"/>
              <a:t> que </a:t>
            </a:r>
            <a:r>
              <a:rPr lang="en-US" sz="2800" dirty="0" err="1"/>
              <a:t>meros</a:t>
            </a:r>
            <a:r>
              <a:rPr lang="en-US" sz="2800" dirty="0"/>
              <a:t> </a:t>
            </a:r>
            <a:r>
              <a:rPr lang="en-US" sz="2800" dirty="0" err="1"/>
              <a:t>signos</a:t>
            </a:r>
            <a:r>
              <a:rPr lang="en-US" sz="2800" dirty="0"/>
              <a:t>, </a:t>
            </a:r>
            <a:r>
              <a:rPr lang="en-US" sz="2800" dirty="0" err="1"/>
              <a:t>porque</a:t>
            </a:r>
            <a:r>
              <a:rPr lang="en-US" sz="2800" dirty="0"/>
              <a:t> a </a:t>
            </a:r>
            <a:r>
              <a:rPr lang="en-US" sz="2800" dirty="0" err="1"/>
              <a:t>través</a:t>
            </a:r>
            <a:r>
              <a:rPr lang="en-US" sz="2800" dirty="0"/>
              <a:t> de </a:t>
            </a:r>
            <a:r>
              <a:rPr lang="en-US" sz="2800" dirty="0" err="1"/>
              <a:t>los</a:t>
            </a:r>
            <a:r>
              <a:rPr lang="en-US" sz="2800" dirty="0"/>
              <a:t> </a:t>
            </a:r>
            <a:r>
              <a:rPr lang="en-US" sz="2800" dirty="0" err="1"/>
              <a:t>sacramentos</a:t>
            </a:r>
            <a:r>
              <a:rPr lang="en-US" sz="2800" dirty="0"/>
              <a:t> </a:t>
            </a:r>
            <a:r>
              <a:rPr lang="en-US" sz="2800" dirty="0" err="1"/>
              <a:t>el</a:t>
            </a:r>
            <a:r>
              <a:rPr lang="en-US" sz="2800" dirty="0"/>
              <a:t> </a:t>
            </a:r>
            <a:r>
              <a:rPr lang="en-US" sz="2800" b="1" dirty="0" err="1"/>
              <a:t>Señor</a:t>
            </a:r>
            <a:r>
              <a:rPr lang="en-US" sz="2800" b="1" dirty="0"/>
              <a:t> </a:t>
            </a:r>
            <a:r>
              <a:rPr lang="en-US" sz="2800" b="1" dirty="0" err="1"/>
              <a:t>nos</a:t>
            </a:r>
            <a:r>
              <a:rPr lang="en-US" sz="2800" b="1" dirty="0"/>
              <a:t> da Su </a:t>
            </a:r>
            <a:r>
              <a:rPr lang="en-US" sz="2800" b="1" dirty="0" err="1"/>
              <a:t>gracia</a:t>
            </a:r>
            <a:r>
              <a:rPr lang="en-US" sz="2800" b="1" dirty="0"/>
              <a:t>, Su </a:t>
            </a:r>
            <a:r>
              <a:rPr lang="en-US" sz="2800" b="1" dirty="0" err="1"/>
              <a:t>vida</a:t>
            </a:r>
            <a:r>
              <a:rPr lang="en-US" sz="2800" b="1" dirty="0"/>
              <a:t> </a:t>
            </a:r>
            <a:r>
              <a:rPr lang="en-US" sz="2800" b="1" dirty="0" err="1"/>
              <a:t>divina</a:t>
            </a:r>
            <a:r>
              <a:rPr lang="en-US" sz="2800" b="1" dirty="0"/>
              <a:t>. </a:t>
            </a:r>
            <a:endParaRPr lang="en-US" b="1">
              <a:ea typeface="Calibri"/>
              <a:cs typeface="Calibri"/>
            </a:endParaRPr>
          </a:p>
          <a:p>
            <a:pPr algn="ctr"/>
            <a:endParaRPr lang="en-US" sz="2800" b="1" dirty="0">
              <a:ea typeface="Calibri"/>
              <a:cs typeface="Calibri"/>
            </a:endParaRPr>
          </a:p>
          <a:p>
            <a:pPr algn="ctr"/>
            <a:r>
              <a:rPr lang="en-US" sz="2800" dirty="0"/>
              <a:t>Por </a:t>
            </a:r>
            <a:r>
              <a:rPr lang="en-US" sz="2800" dirty="0" err="1"/>
              <a:t>eso</a:t>
            </a:r>
            <a:r>
              <a:rPr lang="en-US" sz="2800" dirty="0"/>
              <a:t> la Iglesia se </a:t>
            </a:r>
            <a:r>
              <a:rPr lang="en-US" sz="2800" dirty="0" err="1"/>
              <a:t>refiere</a:t>
            </a:r>
            <a:r>
              <a:rPr lang="en-US" sz="2800" dirty="0"/>
              <a:t> a </a:t>
            </a:r>
            <a:r>
              <a:rPr lang="en-US" sz="2800" dirty="0" err="1"/>
              <a:t>los</a:t>
            </a:r>
            <a:r>
              <a:rPr lang="en-US" sz="2800" dirty="0"/>
              <a:t> </a:t>
            </a:r>
            <a:r>
              <a:rPr lang="en-US" sz="2800" dirty="0" err="1"/>
              <a:t>sacramentos</a:t>
            </a:r>
            <a:r>
              <a:rPr lang="en-US" sz="2800" dirty="0"/>
              <a:t> </a:t>
            </a:r>
            <a:r>
              <a:rPr lang="en-US" sz="2800" dirty="0" err="1"/>
              <a:t>como</a:t>
            </a:r>
            <a:r>
              <a:rPr lang="en-US" sz="2800" dirty="0"/>
              <a:t> “</a:t>
            </a:r>
            <a:r>
              <a:rPr lang="en-US" sz="2800" dirty="0" err="1"/>
              <a:t>signos</a:t>
            </a:r>
            <a:r>
              <a:rPr lang="en-US" sz="2800" dirty="0"/>
              <a:t> </a:t>
            </a:r>
            <a:r>
              <a:rPr lang="en-US" sz="2800" dirty="0" err="1"/>
              <a:t>eficaces</a:t>
            </a:r>
            <a:r>
              <a:rPr lang="en-US" sz="2800" dirty="0"/>
              <a:t>”, es </a:t>
            </a:r>
            <a:r>
              <a:rPr lang="en-US" sz="2800" dirty="0" err="1"/>
              <a:t>decir</a:t>
            </a:r>
            <a:r>
              <a:rPr lang="en-US" sz="2800" dirty="0"/>
              <a:t>, </a:t>
            </a:r>
            <a:r>
              <a:rPr lang="en-US" sz="2800" b="1" dirty="0" err="1"/>
              <a:t>signos</a:t>
            </a:r>
            <a:r>
              <a:rPr lang="en-US" sz="2800" b="1" dirty="0"/>
              <a:t> que dan </a:t>
            </a:r>
            <a:r>
              <a:rPr lang="en-US" sz="2800" b="1" dirty="0" err="1"/>
              <a:t>gracia</a:t>
            </a:r>
            <a:r>
              <a:rPr lang="en-US" sz="2800" b="1" dirty="0"/>
              <a:t>.</a:t>
            </a:r>
            <a:r>
              <a:rPr lang="en-US" sz="2800" dirty="0"/>
              <a:t> </a:t>
            </a:r>
            <a:endParaRPr lang="en-US">
              <a:ea typeface="Calibri"/>
              <a:cs typeface="Calibri"/>
            </a:endParaRPr>
          </a:p>
        </p:txBody>
      </p:sp>
    </p:spTree>
    <p:extLst>
      <p:ext uri="{BB962C8B-B14F-4D97-AF65-F5344CB8AC3E}">
        <p14:creationId xmlns:p14="http://schemas.microsoft.com/office/powerpoint/2010/main" val="66114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PW3gaImhbg"/>
          <p:cNvPicPr>
            <a:picLocks noRot="1" noChangeAspect="1"/>
          </p:cNvPicPr>
          <p:nvPr>
            <a:videoFile r:link="rId1"/>
          </p:nvPr>
        </p:nvPicPr>
        <p:blipFill>
          <a:blip r:embed="rId4"/>
          <a:stretch>
            <a:fillRect/>
          </a:stretch>
        </p:blipFill>
        <p:spPr>
          <a:xfrm>
            <a:off x="535556" y="2160365"/>
            <a:ext cx="5144485" cy="2893773"/>
          </a:xfrm>
          <a:prstGeom prst="rect">
            <a:avLst/>
          </a:prstGeom>
        </p:spPr>
      </p:pic>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969623" y="176629"/>
            <a:ext cx="6327359" cy="769441"/>
          </a:xfrm>
          <a:prstGeom prst="rect">
            <a:avLst/>
          </a:prstGeom>
          <a:noFill/>
        </p:spPr>
        <p:txBody>
          <a:bodyPr wrap="square" lIns="91440" tIns="45720" rIns="91440" bIns="45720" rtlCol="0" anchor="t">
            <a:spAutoFit/>
          </a:bodyPr>
          <a:lstStyle/>
          <a:p>
            <a:pPr algn="ctr"/>
            <a:r>
              <a:rPr lang="en-US" sz="4400" b="1" dirty="0"/>
              <a:t>VEA</a:t>
            </a:r>
            <a:endParaRPr lang="en-US" dirty="0"/>
          </a:p>
        </p:txBody>
      </p:sp>
      <p:sp>
        <p:nvSpPr>
          <p:cNvPr id="4" name="TextBox 3"/>
          <p:cNvSpPr txBox="1"/>
          <p:nvPr/>
        </p:nvSpPr>
        <p:spPr>
          <a:xfrm>
            <a:off x="831273" y="5201705"/>
            <a:ext cx="4192714" cy="1384995"/>
          </a:xfrm>
          <a:prstGeom prst="rect">
            <a:avLst/>
          </a:prstGeom>
          <a:noFill/>
        </p:spPr>
        <p:txBody>
          <a:bodyPr wrap="square" lIns="91440" tIns="45720" rIns="91440" bIns="45720" rtlCol="0" anchor="t">
            <a:spAutoFit/>
          </a:bodyPr>
          <a:lstStyle/>
          <a:p>
            <a:r>
              <a:rPr lang="en-US" dirty="0"/>
              <a:t> God’s Grace - Fun and Simple Explanation! </a:t>
            </a:r>
            <a:r>
              <a:rPr lang="en-US" dirty="0" err="1"/>
              <a:t>TheoMatters</a:t>
            </a:r>
            <a:endParaRPr lang="en-US" dirty="0"/>
          </a:p>
          <a:p>
            <a:endParaRPr lang="en-US" dirty="0"/>
          </a:p>
          <a:p>
            <a:r>
              <a:rPr lang="en-US" baseline="30000" dirty="0">
                <a:hlinkClick r:id="rId5"/>
              </a:rPr>
              <a:t>https://www.youtube.com/watch?v=9PW3gaImhbg</a:t>
            </a:r>
            <a:endParaRPr lang="en-US" baseline="30000" dirty="0"/>
          </a:p>
          <a:p>
            <a:pPr algn="ctr"/>
            <a:r>
              <a:rPr lang="en-US" i="1" dirty="0">
                <a:solidFill>
                  <a:srgbClr val="FF0000"/>
                </a:solidFill>
                <a:ea typeface="Calibri" panose="020F0502020204030204"/>
                <a:cs typeface="Calibri" panose="020F0502020204030204"/>
              </a:rPr>
              <a:t>Activar </a:t>
            </a:r>
            <a:r>
              <a:rPr lang="en-US" i="1" err="1">
                <a:solidFill>
                  <a:srgbClr val="FF0000"/>
                </a:solidFill>
                <a:ea typeface="Calibri" panose="020F0502020204030204"/>
                <a:cs typeface="Calibri" panose="020F0502020204030204"/>
              </a:rPr>
              <a:t>subtítulos</a:t>
            </a:r>
            <a:r>
              <a:rPr lang="en-US" i="1" dirty="0">
                <a:solidFill>
                  <a:srgbClr val="FF0000"/>
                </a:solidFill>
                <a:ea typeface="Calibri" panose="020F0502020204030204"/>
                <a:cs typeface="Calibri" panose="020F0502020204030204"/>
              </a:rPr>
              <a:t> </a:t>
            </a:r>
            <a:r>
              <a:rPr lang="en-US" i="1" err="1">
                <a:solidFill>
                  <a:srgbClr val="FF0000"/>
                </a:solidFill>
                <a:ea typeface="Calibri" panose="020F0502020204030204"/>
                <a:cs typeface="Calibri" panose="020F0502020204030204"/>
              </a:rPr>
              <a:t>en</a:t>
            </a:r>
            <a:r>
              <a:rPr lang="en-US" i="1" dirty="0">
                <a:solidFill>
                  <a:srgbClr val="FF0000"/>
                </a:solidFill>
                <a:ea typeface="Calibri" panose="020F0502020204030204"/>
                <a:cs typeface="Calibri" panose="020F0502020204030204"/>
              </a:rPr>
              <a:t> </a:t>
            </a:r>
            <a:r>
              <a:rPr lang="en-US" i="1" err="1">
                <a:solidFill>
                  <a:srgbClr val="FF0000"/>
                </a:solidFill>
                <a:ea typeface="Calibri" panose="020F0502020204030204"/>
                <a:cs typeface="Calibri" panose="020F0502020204030204"/>
              </a:rPr>
              <a:t>español</a:t>
            </a:r>
            <a:endParaRPr lang="en-US" i="1">
              <a:solidFill>
                <a:srgbClr val="FF0000"/>
              </a:solidFill>
              <a:ea typeface="Calibri" panose="020F0502020204030204"/>
              <a:cs typeface="Calibri" panose="020F0502020204030204"/>
            </a:endParaRPr>
          </a:p>
        </p:txBody>
      </p:sp>
      <p:sp>
        <p:nvSpPr>
          <p:cNvPr id="8" name="TextBox 7"/>
          <p:cNvSpPr txBox="1"/>
          <p:nvPr/>
        </p:nvSpPr>
        <p:spPr>
          <a:xfrm>
            <a:off x="7339664" y="5201705"/>
            <a:ext cx="4057737" cy="1292662"/>
          </a:xfrm>
          <a:prstGeom prst="rect">
            <a:avLst/>
          </a:prstGeom>
          <a:noFill/>
        </p:spPr>
        <p:txBody>
          <a:bodyPr wrap="square" lIns="91440" tIns="45720" rIns="91440" bIns="45720" rtlCol="0" anchor="t">
            <a:spAutoFit/>
          </a:bodyPr>
          <a:lstStyle/>
          <a:p>
            <a:pPr algn="ctr"/>
            <a:r>
              <a:rPr lang="en-US" dirty="0">
                <a:ea typeface="Calibri"/>
                <a:cs typeface="Calibri"/>
              </a:rPr>
              <a:t>¿</a:t>
            </a:r>
            <a:r>
              <a:rPr lang="en-US" dirty="0" err="1"/>
              <a:t>Qué</a:t>
            </a:r>
            <a:r>
              <a:rPr lang="en-US" dirty="0"/>
              <a:t> es la Gracia?</a:t>
            </a:r>
            <a:endParaRPr lang="en-US">
              <a:ea typeface="Calibri"/>
              <a:cs typeface="Calibri"/>
            </a:endParaRPr>
          </a:p>
          <a:p>
            <a:endParaRPr lang="en-US" dirty="0"/>
          </a:p>
          <a:p>
            <a:r>
              <a:rPr lang="en-US" baseline="30000" dirty="0">
                <a:hlinkClick r:id="rId6"/>
              </a:rPr>
              <a:t>hhttps://youtu.be/r5RHlRfm310?si=J2xCDcA5Sj_1OiR_</a:t>
            </a:r>
            <a:endParaRPr lang="en-US" baseline="30000" dirty="0"/>
          </a:p>
          <a:p>
            <a:endParaRPr lang="en-US" baseline="30000" dirty="0"/>
          </a:p>
          <a:p>
            <a:r>
              <a:rPr lang="en-US" dirty="0"/>
              <a:t> </a:t>
            </a:r>
          </a:p>
        </p:txBody>
      </p:sp>
      <p:pic>
        <p:nvPicPr>
          <p:cNvPr id="3" name="Online Media 2" title="Leccion 34  que es la Gracia">
            <a:hlinkClick r:id="" action="ppaction://media"/>
            <a:extLst>
              <a:ext uri="{FF2B5EF4-FFF2-40B4-BE49-F238E27FC236}">
                <a16:creationId xmlns:a16="http://schemas.microsoft.com/office/drawing/2014/main" id="{76C1207E-C5BD-98BF-E0DF-21D9051ED542}"/>
              </a:ext>
            </a:extLst>
          </p:cNvPr>
          <p:cNvPicPr>
            <a:picLocks noRot="1" noChangeAspect="1"/>
          </p:cNvPicPr>
          <p:nvPr>
            <a:videoFile r:link="rId2"/>
          </p:nvPr>
        </p:nvPicPr>
        <p:blipFill>
          <a:blip r:embed="rId7"/>
          <a:stretch>
            <a:fillRect/>
          </a:stretch>
        </p:blipFill>
        <p:spPr>
          <a:xfrm>
            <a:off x="6182104" y="2104434"/>
            <a:ext cx="5355524" cy="2984930"/>
          </a:xfrm>
          <a:prstGeom prst="rect">
            <a:avLst/>
          </a:prstGeom>
        </p:spPr>
      </p:pic>
    </p:spTree>
    <p:extLst>
      <p:ext uri="{BB962C8B-B14F-4D97-AF65-F5344CB8AC3E}">
        <p14:creationId xmlns:p14="http://schemas.microsoft.com/office/powerpoint/2010/main" val="317554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1144752" y="166491"/>
            <a:ext cx="9912284" cy="830997"/>
          </a:xfrm>
          <a:prstGeom prst="rect">
            <a:avLst/>
          </a:prstGeom>
          <a:noFill/>
        </p:spPr>
        <p:txBody>
          <a:bodyPr wrap="square" lIns="91440" tIns="45720" rIns="91440" bIns="45720" rtlCol="0" anchor="t">
            <a:spAutoFit/>
          </a:bodyPr>
          <a:lstStyle/>
          <a:p>
            <a:pPr algn="ctr"/>
            <a:r>
              <a:rPr lang="en-US" sz="4800" i="1" dirty="0"/>
              <a:t>Pero, ¿</a:t>
            </a:r>
            <a:r>
              <a:rPr lang="en-US" sz="4800" i="1" dirty="0" err="1"/>
              <a:t>por</a:t>
            </a:r>
            <a:r>
              <a:rPr lang="en-US" sz="4800" i="1" dirty="0"/>
              <a:t> </a:t>
            </a:r>
            <a:r>
              <a:rPr lang="en-US" sz="4800" i="1" dirty="0" err="1"/>
              <a:t>qué</a:t>
            </a:r>
            <a:r>
              <a:rPr lang="en-US" sz="4800" i="1" dirty="0"/>
              <a:t> </a:t>
            </a:r>
            <a:r>
              <a:rPr lang="en-US" sz="4800" i="1" dirty="0" err="1"/>
              <a:t>necesitamos</a:t>
            </a:r>
            <a:r>
              <a:rPr lang="en-US" sz="4800" i="1" dirty="0"/>
              <a:t> la </a:t>
            </a:r>
            <a:r>
              <a:rPr lang="en-US" sz="4800" i="1" dirty="0" err="1"/>
              <a:t>gracia</a:t>
            </a:r>
            <a:r>
              <a:rPr lang="en-US" sz="4800" i="1" dirty="0"/>
              <a:t>?</a:t>
            </a:r>
            <a:endParaRPr lang="en-US" dirty="0"/>
          </a:p>
        </p:txBody>
      </p:sp>
      <p:sp>
        <p:nvSpPr>
          <p:cNvPr id="3" name="TextBox 2"/>
          <p:cNvSpPr txBox="1"/>
          <p:nvPr/>
        </p:nvSpPr>
        <p:spPr>
          <a:xfrm>
            <a:off x="3401784" y="5142771"/>
            <a:ext cx="5128953" cy="1200329"/>
          </a:xfrm>
          <a:prstGeom prst="rect">
            <a:avLst/>
          </a:prstGeom>
          <a:noFill/>
        </p:spPr>
        <p:txBody>
          <a:bodyPr wrap="square" lIns="91440" tIns="45720" rIns="91440" bIns="45720" rtlCol="0" anchor="t">
            <a:spAutoFit/>
          </a:bodyPr>
          <a:lstStyle/>
          <a:p>
            <a:pPr algn="ctr"/>
            <a:r>
              <a:rPr lang="en-US" b="1" dirty="0">
                <a:solidFill>
                  <a:srgbClr val="0F0F0F"/>
                </a:solidFill>
              </a:rPr>
              <a:t>El </a:t>
            </a:r>
            <a:r>
              <a:rPr lang="en-US" b="1" dirty="0" err="1">
                <a:solidFill>
                  <a:srgbClr val="0F0F0F"/>
                </a:solidFill>
              </a:rPr>
              <a:t>pecado</a:t>
            </a:r>
            <a:r>
              <a:rPr lang="en-US" b="1" dirty="0">
                <a:solidFill>
                  <a:srgbClr val="0F0F0F"/>
                </a:solidFill>
              </a:rPr>
              <a:t> original | Biblia para </a:t>
            </a:r>
            <a:r>
              <a:rPr lang="en-US" b="1" dirty="0" err="1">
                <a:solidFill>
                  <a:srgbClr val="0F0F0F"/>
                </a:solidFill>
              </a:rPr>
              <a:t>niños</a:t>
            </a:r>
            <a:r>
              <a:rPr lang="en-US" b="1" dirty="0">
                <a:solidFill>
                  <a:srgbClr val="0F0F0F"/>
                </a:solidFill>
              </a:rPr>
              <a:t> | La </a:t>
            </a:r>
            <a:r>
              <a:rPr lang="en-US" b="1" dirty="0" err="1">
                <a:solidFill>
                  <a:srgbClr val="0F0F0F"/>
                </a:solidFill>
              </a:rPr>
              <a:t>Caída</a:t>
            </a:r>
            <a:r>
              <a:rPr lang="en-US" b="1" dirty="0">
                <a:solidFill>
                  <a:srgbClr val="0F0F0F"/>
                </a:solidFill>
              </a:rPr>
              <a:t> </a:t>
            </a:r>
            <a:endParaRPr lang="en-US" dirty="0"/>
          </a:p>
          <a:p>
            <a:pPr algn="ctr"/>
            <a:endParaRPr lang="en-US" dirty="0">
              <a:ea typeface="Calibri"/>
              <a:cs typeface="Calibri"/>
            </a:endParaRPr>
          </a:p>
          <a:p>
            <a:pPr algn="ctr"/>
            <a:r>
              <a:rPr lang="en-US" baseline="30000" dirty="0"/>
              <a:t>https://youtu.be/Zn-NDELqlSs?si=JUBsr2pfO6tesL8T</a:t>
            </a:r>
            <a:endParaRPr lang="en-US">
              <a:ea typeface="Calibri"/>
              <a:cs typeface="Calibri"/>
            </a:endParaRPr>
          </a:p>
          <a:p>
            <a:endParaRPr lang="en-US" dirty="0"/>
          </a:p>
        </p:txBody>
      </p:sp>
      <p:pic>
        <p:nvPicPr>
          <p:cNvPr id="4" name="Online Media 3" title="🧑 ADÁN Y EVA 👩🌳🍎🐍 | El pecado original | Biblia para niños | La Caída | Apuesta por Dios">
            <a:hlinkClick r:id="" action="ppaction://media"/>
            <a:extLst>
              <a:ext uri="{FF2B5EF4-FFF2-40B4-BE49-F238E27FC236}">
                <a16:creationId xmlns:a16="http://schemas.microsoft.com/office/drawing/2014/main" id="{94EC1A3E-B333-4613-3BB2-C0AC5A50533B}"/>
              </a:ext>
            </a:extLst>
          </p:cNvPr>
          <p:cNvPicPr>
            <a:picLocks noRot="1" noChangeAspect="1"/>
          </p:cNvPicPr>
          <p:nvPr>
            <a:videoFile r:link="rId1"/>
          </p:nvPr>
        </p:nvPicPr>
        <p:blipFill>
          <a:blip r:embed="rId3"/>
          <a:stretch>
            <a:fillRect/>
          </a:stretch>
        </p:blipFill>
        <p:spPr>
          <a:xfrm>
            <a:off x="3211764" y="1628608"/>
            <a:ext cx="5648157" cy="3079415"/>
          </a:xfrm>
          <a:prstGeom prst="rect">
            <a:avLst/>
          </a:prstGeom>
        </p:spPr>
      </p:pic>
    </p:spTree>
    <p:extLst>
      <p:ext uri="{BB962C8B-B14F-4D97-AF65-F5344CB8AC3E}">
        <p14:creationId xmlns:p14="http://schemas.microsoft.com/office/powerpoint/2010/main" val="370701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282857" y="121829"/>
            <a:ext cx="7626285" cy="830997"/>
          </a:xfrm>
          <a:prstGeom prst="rect">
            <a:avLst/>
          </a:prstGeom>
          <a:noFill/>
        </p:spPr>
        <p:txBody>
          <a:bodyPr wrap="square" rtlCol="0">
            <a:spAutoFit/>
          </a:bodyPr>
          <a:lstStyle/>
          <a:p>
            <a:pPr algn="ctr"/>
            <a:r>
              <a:rPr lang="en-US" sz="4800" dirty="0"/>
              <a:t>But why do we need grace?</a:t>
            </a:r>
            <a:endParaRPr lang="en-US" sz="28700" dirty="0">
              <a:solidFill>
                <a:schemeClr val="bg1"/>
              </a:solidFill>
              <a:effectLst>
                <a:outerShdw blurRad="38100" dist="38100" dir="2700000" algn="tl">
                  <a:srgbClr val="000000">
                    <a:alpha val="43137"/>
                  </a:srgbClr>
                </a:outerShdw>
              </a:effectLst>
              <a:latin typeface="Bebas Neue Book" panose="00000500000000000000" pitchFamily="50" charset="0"/>
            </a:endParaRPr>
          </a:p>
        </p:txBody>
      </p:sp>
      <p:sp>
        <p:nvSpPr>
          <p:cNvPr id="7" name="Rectangle 6"/>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8" name="TextBox 7"/>
          <p:cNvSpPr txBox="1"/>
          <p:nvPr/>
        </p:nvSpPr>
        <p:spPr>
          <a:xfrm>
            <a:off x="1711255" y="214161"/>
            <a:ext cx="8769487" cy="646331"/>
          </a:xfrm>
          <a:prstGeom prst="rect">
            <a:avLst/>
          </a:prstGeom>
          <a:noFill/>
        </p:spPr>
        <p:txBody>
          <a:bodyPr wrap="square" lIns="91440" tIns="45720" rIns="91440" bIns="45720" rtlCol="0" anchor="t">
            <a:spAutoFit/>
          </a:bodyPr>
          <a:lstStyle/>
          <a:p>
            <a:pPr algn="ctr"/>
            <a:r>
              <a:rPr lang="en-US" sz="3600"/>
              <a:t>¿</a:t>
            </a:r>
            <a:r>
              <a:rPr lang="en-US" sz="3600" err="1"/>
              <a:t>Qué</a:t>
            </a:r>
            <a:r>
              <a:rPr lang="en-US" sz="3600"/>
              <a:t> </a:t>
            </a:r>
            <a:r>
              <a:rPr lang="en-US" sz="3600" err="1"/>
              <a:t>cambió</a:t>
            </a:r>
            <a:r>
              <a:rPr lang="en-US" sz="3600"/>
              <a:t> </a:t>
            </a:r>
            <a:r>
              <a:rPr lang="en-US" sz="3600" err="1"/>
              <a:t>cuando</a:t>
            </a:r>
            <a:r>
              <a:rPr lang="en-US" sz="3600"/>
              <a:t> Adán y Eva </a:t>
            </a:r>
            <a:r>
              <a:rPr lang="en-US" sz="3600" err="1"/>
              <a:t>pecaron</a:t>
            </a:r>
            <a:r>
              <a:rPr lang="en-US" sz="3600"/>
              <a:t>?</a:t>
            </a: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2" y="990369"/>
            <a:ext cx="12192000" cy="5783347"/>
          </a:xfrm>
          <a:prstGeom prst="rect">
            <a:avLst/>
          </a:prstGeom>
        </p:spPr>
      </p:pic>
      <p:sp>
        <p:nvSpPr>
          <p:cNvPr id="9" name="TextBox 8"/>
          <p:cNvSpPr txBox="1"/>
          <p:nvPr/>
        </p:nvSpPr>
        <p:spPr>
          <a:xfrm>
            <a:off x="91438" y="5417753"/>
            <a:ext cx="12192002" cy="144655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outerShdw blurRad="50800" dist="38100" dir="10800000" algn="r" rotWithShape="0">
              <a:prstClr val="black">
                <a:alpha val="40000"/>
              </a:prstClr>
            </a:outerShdw>
            <a:softEdge rad="63500"/>
          </a:effectLst>
        </p:spPr>
        <p:txBody>
          <a:bodyPr wrap="square" lIns="91440" tIns="45720" rIns="91440" bIns="45720" rtlCol="0" anchor="t">
            <a:spAutoFit/>
          </a:bodyPr>
          <a:lstStyle/>
          <a:p>
            <a:pPr algn="ctr"/>
            <a:r>
              <a:rPr lang="en-US" sz="2200" dirty="0" err="1">
                <a:ea typeface="+mn-lt"/>
                <a:cs typeface="+mn-lt"/>
              </a:rPr>
              <a:t>Desde</a:t>
            </a:r>
            <a:r>
              <a:rPr lang="en-US" sz="2200" dirty="0">
                <a:ea typeface="+mn-lt"/>
                <a:cs typeface="+mn-lt"/>
              </a:rPr>
              <a:t> que </a:t>
            </a:r>
            <a:r>
              <a:rPr lang="en-US" sz="2200" dirty="0" err="1">
                <a:ea typeface="+mn-lt"/>
                <a:cs typeface="+mn-lt"/>
              </a:rPr>
              <a:t>nuestros</a:t>
            </a:r>
            <a:r>
              <a:rPr lang="en-US" sz="2200" dirty="0">
                <a:ea typeface="+mn-lt"/>
                <a:cs typeface="+mn-lt"/>
              </a:rPr>
              <a:t> </a:t>
            </a:r>
            <a:r>
              <a:rPr lang="en-US" sz="2200" dirty="0" err="1">
                <a:ea typeface="+mn-lt"/>
                <a:cs typeface="+mn-lt"/>
              </a:rPr>
              <a:t>primeros</a:t>
            </a:r>
            <a:r>
              <a:rPr lang="en-US" sz="2200" dirty="0">
                <a:ea typeface="+mn-lt"/>
                <a:cs typeface="+mn-lt"/>
              </a:rPr>
              <a:t> padres, Adán y Eva, </a:t>
            </a:r>
            <a:r>
              <a:rPr lang="en-US" sz="2200" dirty="0" err="1">
                <a:ea typeface="+mn-lt"/>
                <a:cs typeface="+mn-lt"/>
              </a:rPr>
              <a:t>pecaron</a:t>
            </a:r>
            <a:r>
              <a:rPr lang="en-US" sz="2200" dirty="0">
                <a:ea typeface="+mn-lt"/>
                <a:cs typeface="+mn-lt"/>
              </a:rPr>
              <a:t>, </a:t>
            </a:r>
            <a:r>
              <a:rPr lang="en-US" sz="2200" dirty="0" err="1">
                <a:ea typeface="+mn-lt"/>
                <a:cs typeface="+mn-lt"/>
              </a:rPr>
              <a:t>todas</a:t>
            </a:r>
            <a:r>
              <a:rPr lang="en-US" sz="2200" dirty="0">
                <a:ea typeface="+mn-lt"/>
                <a:cs typeface="+mn-lt"/>
              </a:rPr>
              <a:t> las personas (a </a:t>
            </a:r>
            <a:r>
              <a:rPr lang="en-US" sz="2200" dirty="0" err="1">
                <a:ea typeface="+mn-lt"/>
                <a:cs typeface="+mn-lt"/>
              </a:rPr>
              <a:t>excepción</a:t>
            </a:r>
            <a:r>
              <a:rPr lang="en-US" sz="2200" dirty="0">
                <a:ea typeface="+mn-lt"/>
                <a:cs typeface="+mn-lt"/>
              </a:rPr>
              <a:t> de Jesús y María) se </a:t>
            </a:r>
            <a:r>
              <a:rPr lang="en-US" sz="2200" dirty="0" err="1">
                <a:ea typeface="+mn-lt"/>
                <a:cs typeface="+mn-lt"/>
              </a:rPr>
              <a:t>convirtieron</a:t>
            </a:r>
            <a:r>
              <a:rPr lang="en-US" sz="2200" dirty="0">
                <a:ea typeface="+mn-lt"/>
                <a:cs typeface="+mn-lt"/>
              </a:rPr>
              <a:t> </a:t>
            </a:r>
            <a:r>
              <a:rPr lang="en-US" sz="2200" dirty="0" err="1">
                <a:ea typeface="+mn-lt"/>
                <a:cs typeface="+mn-lt"/>
              </a:rPr>
              <a:t>en</a:t>
            </a:r>
            <a:r>
              <a:rPr lang="en-US" sz="2200" dirty="0">
                <a:ea typeface="+mn-lt"/>
                <a:cs typeface="+mn-lt"/>
              </a:rPr>
              <a:t> </a:t>
            </a:r>
            <a:r>
              <a:rPr lang="en-US" sz="2200" dirty="0" err="1">
                <a:ea typeface="+mn-lt"/>
                <a:cs typeface="+mn-lt"/>
              </a:rPr>
              <a:t>pecadores</a:t>
            </a:r>
            <a:r>
              <a:rPr lang="en-US" sz="2200" dirty="0">
                <a:ea typeface="+mn-lt"/>
                <a:cs typeface="+mn-lt"/>
              </a:rPr>
              <a:t> (Rom 5:12, 19), </a:t>
            </a:r>
            <a:r>
              <a:rPr lang="en-US" sz="2200" dirty="0" err="1">
                <a:ea typeface="+mn-lt"/>
                <a:cs typeface="+mn-lt"/>
              </a:rPr>
              <a:t>porque</a:t>
            </a:r>
            <a:r>
              <a:rPr lang="en-US" sz="2200" dirty="0">
                <a:ea typeface="+mn-lt"/>
                <a:cs typeface="+mn-lt"/>
              </a:rPr>
              <a:t> </a:t>
            </a:r>
            <a:r>
              <a:rPr lang="en-US" sz="2200" dirty="0" err="1">
                <a:ea typeface="+mn-lt"/>
                <a:cs typeface="+mn-lt"/>
              </a:rPr>
              <a:t>heredamos</a:t>
            </a:r>
            <a:r>
              <a:rPr lang="en-US" sz="2200" dirty="0">
                <a:ea typeface="+mn-lt"/>
                <a:cs typeface="+mn-lt"/>
              </a:rPr>
              <a:t> la </a:t>
            </a:r>
            <a:r>
              <a:rPr lang="en-US" sz="2200" dirty="0" err="1">
                <a:ea typeface="+mn-lt"/>
                <a:cs typeface="+mn-lt"/>
              </a:rPr>
              <a:t>mancha</a:t>
            </a:r>
            <a:r>
              <a:rPr lang="en-US" sz="2200" dirty="0">
                <a:ea typeface="+mn-lt"/>
                <a:cs typeface="+mn-lt"/>
              </a:rPr>
              <a:t> o </a:t>
            </a:r>
            <a:r>
              <a:rPr lang="en-US" sz="2200" dirty="0" err="1">
                <a:ea typeface="+mn-lt"/>
                <a:cs typeface="+mn-lt"/>
              </a:rPr>
              <a:t>herida</a:t>
            </a:r>
            <a:r>
              <a:rPr lang="en-US" sz="2200" dirty="0">
                <a:ea typeface="+mn-lt"/>
                <a:cs typeface="+mn-lt"/>
              </a:rPr>
              <a:t> del </a:t>
            </a:r>
            <a:r>
              <a:rPr lang="en-US" sz="2200" dirty="0" err="1">
                <a:ea typeface="+mn-lt"/>
                <a:cs typeface="+mn-lt"/>
              </a:rPr>
              <a:t>Pecado</a:t>
            </a:r>
            <a:r>
              <a:rPr lang="en-US" sz="2200" dirty="0">
                <a:ea typeface="+mn-lt"/>
                <a:cs typeface="+mn-lt"/>
              </a:rPr>
              <a:t> Original </a:t>
            </a:r>
            <a:r>
              <a:rPr lang="en-US" sz="2200" dirty="0" err="1">
                <a:ea typeface="+mn-lt"/>
                <a:cs typeface="+mn-lt"/>
              </a:rPr>
              <a:t>en</a:t>
            </a:r>
            <a:r>
              <a:rPr lang="en-US" sz="2200" dirty="0">
                <a:ea typeface="+mn-lt"/>
                <a:cs typeface="+mn-lt"/>
              </a:rPr>
              <a:t> </a:t>
            </a:r>
            <a:r>
              <a:rPr lang="en-US" sz="2200" dirty="0" err="1">
                <a:ea typeface="+mn-lt"/>
                <a:cs typeface="+mn-lt"/>
              </a:rPr>
              <a:t>nuestras</a:t>
            </a:r>
            <a:r>
              <a:rPr lang="en-US" sz="2200" dirty="0">
                <a:ea typeface="+mn-lt"/>
                <a:cs typeface="+mn-lt"/>
              </a:rPr>
              <a:t> almas. El </a:t>
            </a:r>
            <a:r>
              <a:rPr lang="en-US" sz="2200" dirty="0" err="1">
                <a:ea typeface="+mn-lt"/>
                <a:cs typeface="+mn-lt"/>
              </a:rPr>
              <a:t>pecado</a:t>
            </a:r>
            <a:r>
              <a:rPr lang="en-US" sz="2200" dirty="0">
                <a:ea typeface="+mn-lt"/>
                <a:cs typeface="+mn-lt"/>
              </a:rPr>
              <a:t> </a:t>
            </a:r>
            <a:r>
              <a:rPr lang="en-US" sz="2200" dirty="0" err="1">
                <a:ea typeface="+mn-lt"/>
                <a:cs typeface="+mn-lt"/>
              </a:rPr>
              <a:t>separó</a:t>
            </a:r>
            <a:r>
              <a:rPr lang="en-US" sz="2200" dirty="0">
                <a:ea typeface="+mn-lt"/>
                <a:cs typeface="+mn-lt"/>
              </a:rPr>
              <a:t> a </a:t>
            </a:r>
            <a:r>
              <a:rPr lang="en-US" sz="2200" dirty="0" err="1">
                <a:ea typeface="+mn-lt"/>
                <a:cs typeface="+mn-lt"/>
              </a:rPr>
              <a:t>nuestros</a:t>
            </a:r>
            <a:r>
              <a:rPr lang="en-US" sz="2200" dirty="0">
                <a:ea typeface="+mn-lt"/>
                <a:cs typeface="+mn-lt"/>
              </a:rPr>
              <a:t> </a:t>
            </a:r>
            <a:r>
              <a:rPr lang="en-US" sz="2200" dirty="0" err="1">
                <a:ea typeface="+mn-lt"/>
                <a:cs typeface="+mn-lt"/>
              </a:rPr>
              <a:t>primeros</a:t>
            </a:r>
            <a:r>
              <a:rPr lang="en-US" sz="2200" dirty="0">
                <a:ea typeface="+mn-lt"/>
                <a:cs typeface="+mn-lt"/>
              </a:rPr>
              <a:t> padres, sus </a:t>
            </a:r>
            <a:r>
              <a:rPr lang="en-US" sz="2200" dirty="0" err="1">
                <a:ea typeface="+mn-lt"/>
                <a:cs typeface="+mn-lt"/>
              </a:rPr>
              <a:t>hijos</a:t>
            </a:r>
            <a:r>
              <a:rPr lang="en-US" sz="2200" dirty="0">
                <a:ea typeface="+mn-lt"/>
                <a:cs typeface="+mn-lt"/>
              </a:rPr>
              <a:t> y </a:t>
            </a:r>
            <a:r>
              <a:rPr lang="en-US" sz="2200" dirty="0" err="1">
                <a:ea typeface="+mn-lt"/>
                <a:cs typeface="+mn-lt"/>
              </a:rPr>
              <a:t>toda</a:t>
            </a:r>
            <a:r>
              <a:rPr lang="en-US" sz="2200" dirty="0">
                <a:ea typeface="+mn-lt"/>
                <a:cs typeface="+mn-lt"/>
              </a:rPr>
              <a:t> </a:t>
            </a:r>
            <a:r>
              <a:rPr lang="en-US" sz="2200" dirty="0" err="1">
                <a:ea typeface="+mn-lt"/>
                <a:cs typeface="+mn-lt"/>
              </a:rPr>
              <a:t>su</a:t>
            </a:r>
            <a:r>
              <a:rPr lang="en-US" sz="2200" dirty="0">
                <a:ea typeface="+mn-lt"/>
                <a:cs typeface="+mn-lt"/>
              </a:rPr>
              <a:t> </a:t>
            </a:r>
            <a:r>
              <a:rPr lang="en-US" sz="2200" dirty="0" err="1">
                <a:ea typeface="+mn-lt"/>
                <a:cs typeface="+mn-lt"/>
              </a:rPr>
              <a:t>descendencia</a:t>
            </a:r>
            <a:r>
              <a:rPr lang="en-US" sz="2200" dirty="0">
                <a:ea typeface="+mn-lt"/>
                <a:cs typeface="+mn-lt"/>
              </a:rPr>
              <a:t>, </a:t>
            </a:r>
            <a:r>
              <a:rPr lang="en-US" sz="2200" dirty="0" err="1">
                <a:ea typeface="+mn-lt"/>
                <a:cs typeface="+mn-lt"/>
              </a:rPr>
              <a:t>incluyéndonos</a:t>
            </a:r>
            <a:r>
              <a:rPr lang="en-US" sz="2200" dirty="0">
                <a:ea typeface="+mn-lt"/>
                <a:cs typeface="+mn-lt"/>
              </a:rPr>
              <a:t> a </a:t>
            </a:r>
            <a:r>
              <a:rPr lang="en-US" sz="2200" dirty="0" err="1">
                <a:ea typeface="+mn-lt"/>
                <a:cs typeface="+mn-lt"/>
              </a:rPr>
              <a:t>nosotros</a:t>
            </a:r>
            <a:r>
              <a:rPr lang="en-US" sz="2200" dirty="0">
                <a:ea typeface="+mn-lt"/>
                <a:cs typeface="+mn-lt"/>
              </a:rPr>
              <a:t>, de Dios.</a:t>
            </a:r>
            <a:endParaRPr lang="en-US" dirty="0">
              <a:ea typeface="+mn-lt"/>
              <a:cs typeface="+mn-lt"/>
            </a:endParaRPr>
          </a:p>
        </p:txBody>
      </p:sp>
    </p:spTree>
    <p:extLst>
      <p:ext uri="{BB962C8B-B14F-4D97-AF65-F5344CB8AC3E}">
        <p14:creationId xmlns:p14="http://schemas.microsoft.com/office/powerpoint/2010/main" val="42858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d48d9b-db39-4c2c-a0c4-485615ca88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256B84061BE47974ACC9E8619CF6E" ma:contentTypeVersion="12" ma:contentTypeDescription="Create a new document." ma:contentTypeScope="" ma:versionID="a9bd87c44c41f14d32f909fb75f39ffd">
  <xsd:schema xmlns:xsd="http://www.w3.org/2001/XMLSchema" xmlns:xs="http://www.w3.org/2001/XMLSchema" xmlns:p="http://schemas.microsoft.com/office/2006/metadata/properties" xmlns:ns3="42d48d9b-db39-4c2c-a0c4-485615ca88dd" xmlns:ns4="cfa82374-3575-4e2a-be06-edea4cf5f22a" targetNamespace="http://schemas.microsoft.com/office/2006/metadata/properties" ma:root="true" ma:fieldsID="89d17122c15db8a64792ffdd2054c746" ns3:_="" ns4:_="">
    <xsd:import namespace="42d48d9b-db39-4c2c-a0c4-485615ca88dd"/>
    <xsd:import namespace="cfa82374-3575-4e2a-be06-edea4cf5f2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48d9b-db39-4c2c-a0c4-485615ca8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82374-3575-4e2a-be06-edea4cf5f2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76178-1048-4FA4-B232-A1343CEFB2CF}">
  <ds:schemaRefs>
    <ds:schemaRef ds:uri="http://schemas.microsoft.com/office/2006/documentManagement/types"/>
    <ds:schemaRef ds:uri="42d48d9b-db39-4c2c-a0c4-485615ca88dd"/>
    <ds:schemaRef ds:uri="cfa82374-3575-4e2a-be06-edea4cf5f22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FD89355-2F45-40C7-95F9-11C74CDEC273}">
  <ds:schemaRefs>
    <ds:schemaRef ds:uri="http://schemas.microsoft.com/sharepoint/v3/contenttype/forms"/>
  </ds:schemaRefs>
</ds:datastoreItem>
</file>

<file path=customXml/itemProps3.xml><?xml version="1.0" encoding="utf-8"?>
<ds:datastoreItem xmlns:ds="http://schemas.openxmlformats.org/officeDocument/2006/customXml" ds:itemID="{455E6266-B974-4037-B854-53C8DE404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48d9b-db39-4c2c-a0c4-485615ca88dd"/>
    <ds:schemaRef ds:uri="cfa82374-3575-4e2a-be06-edea4cf5f2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18208</TotalTime>
  <Words>1383</Words>
  <Application>Microsoft Office PowerPoint</Application>
  <PresentationFormat>Widescreen</PresentationFormat>
  <Paragraphs>104</Paragraphs>
  <Slides>18</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Antenna Black</vt:lpstr>
      <vt:lpstr>Arial</vt:lpstr>
      <vt:lpstr>Bebas Neue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368</cp:revision>
  <dcterms:created xsi:type="dcterms:W3CDTF">2021-11-19T16:04:10Z</dcterms:created>
  <dcterms:modified xsi:type="dcterms:W3CDTF">2023-10-04T19:18:12Z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0x010100D09256B84061BE47974ACC9E8619CF6E</vt:lpwstr>
  </property>
</Properties>
</file>