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310" r:id="rId3"/>
    <p:sldId id="258" r:id="rId4"/>
    <p:sldId id="259" r:id="rId5"/>
    <p:sldId id="260" r:id="rId6"/>
    <p:sldId id="308" r:id="rId7"/>
    <p:sldId id="291" r:id="rId8"/>
    <p:sldId id="311" r:id="rId9"/>
    <p:sldId id="312" r:id="rId10"/>
    <p:sldId id="313" r:id="rId11"/>
    <p:sldId id="314" r:id="rId12"/>
    <p:sldId id="301" r:id="rId13"/>
    <p:sldId id="316" r:id="rId14"/>
    <p:sldId id="317" r:id="rId1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783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0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70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795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57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296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64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84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393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37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01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F60-19F8-4C88-A195-93F06459BF74}" type="datetimeFigureOut">
              <a:rPr lang="es-MX" smtClean="0"/>
              <a:t>08/07/2024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8947A-2726-4768-8CC2-C638D98E3F45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67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jesus-christ-png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65ea8642-4718-4927-a74a-d281ab7fe452.usrfiles.com/ugd/65ea86_cff22f14f88b42d8baee4b7eaaaa3885.pd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chaelmilton.org/2012/11/05/the-first-vote-lead-your-family-in-praye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t-mary-png/download/14661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kids-pn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2_fVfgVpR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2_fVfgVpRg?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7569-family-photo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gallery.org/wiki/painting_383002/Lorenzo-Lippi/Portrait-Of-A-Lady-As-Saint-Margaret,-Possibly-Margherita-Galli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laying with a ball in a park&#10;&#10;Description automatically generated">
            <a:extLst>
              <a:ext uri="{FF2B5EF4-FFF2-40B4-BE49-F238E27FC236}">
                <a16:creationId xmlns:a16="http://schemas.microsoft.com/office/drawing/2014/main" id="{7C4F9092-525F-CE76-3C82-17A5029A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71" y="0"/>
            <a:ext cx="12198471" cy="6858000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875488" y="5278421"/>
            <a:ext cx="10434551" cy="76600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 FIVE: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 TO LOVE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WELCOME SESSION JUST FOR PARENTS</a:t>
            </a:r>
          </a:p>
          <a:p>
            <a:endParaRPr lang="en-US" sz="13800" b="1" dirty="0">
              <a:solidFill>
                <a:schemeClr val="bg1"/>
              </a:solidFill>
              <a:latin typeface="Antenna Black" panose="02000505000000020004" pitchFamily="2" charset="0"/>
            </a:endParaRPr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D3FC097-E036-8E84-C8E3-BF2FF04F4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444" y="-350253"/>
            <a:ext cx="8476640" cy="31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1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HOLY MEN AND WOMEN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E1020-B1CF-D9F7-D3E5-41480C2F7056}"/>
              </a:ext>
            </a:extLst>
          </p:cNvPr>
          <p:cNvSpPr txBox="1"/>
          <p:nvPr/>
        </p:nvSpPr>
        <p:spPr>
          <a:xfrm>
            <a:off x="1898144" y="6401862"/>
            <a:ext cx="2875877" cy="3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Servant of God Dorothy Day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4CAB-53DA-E9DC-EF2B-EDF6DFBA94BD}"/>
              </a:ext>
            </a:extLst>
          </p:cNvPr>
          <p:cNvSpPr txBox="1"/>
          <p:nvPr/>
        </p:nvSpPr>
        <p:spPr>
          <a:xfrm>
            <a:off x="7477506" y="6419440"/>
            <a:ext cx="346962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Servant of God Catherine Doherty</a:t>
            </a:r>
          </a:p>
        </p:txBody>
      </p:sp>
      <p:pic>
        <p:nvPicPr>
          <p:cNvPr id="7" name="Picture 6" descr="A close-up of an old person&#10;&#10;Description automatically generated">
            <a:extLst>
              <a:ext uri="{FF2B5EF4-FFF2-40B4-BE49-F238E27FC236}">
                <a16:creationId xmlns:a16="http://schemas.microsoft.com/office/drawing/2014/main" id="{B9FC8EA7-8DDD-7CEB-E5C0-74C4011696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0648" y="1245006"/>
            <a:ext cx="3830651" cy="5174434"/>
          </a:xfrm>
          <a:prstGeom prst="rect">
            <a:avLst/>
          </a:prstGeom>
        </p:spPr>
      </p:pic>
      <p:pic>
        <p:nvPicPr>
          <p:cNvPr id="10" name="Picture 9" descr="A person in a trench coat&#10;&#10;Description automatically generated">
            <a:extLst>
              <a:ext uri="{FF2B5EF4-FFF2-40B4-BE49-F238E27FC236}">
                <a16:creationId xmlns:a16="http://schemas.microsoft.com/office/drawing/2014/main" id="{082FCA36-0BD8-6CEA-EE85-FEBBE0EA8A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242" y="1245006"/>
            <a:ext cx="2770890" cy="51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a person with a crown&#10;&#10;Description automatically generated">
            <a:extLst>
              <a:ext uri="{FF2B5EF4-FFF2-40B4-BE49-F238E27FC236}">
                <a16:creationId xmlns:a16="http://schemas.microsoft.com/office/drawing/2014/main" id="{29F3806C-C8EE-03E5-588F-8A0A55BC55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4759"/>
            <a:ext cx="12191876" cy="59032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FAMILY LIFE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13B63-4862-5ACC-6878-D345B0DC6F14}"/>
              </a:ext>
            </a:extLst>
          </p:cNvPr>
          <p:cNvSpPr txBox="1"/>
          <p:nvPr/>
        </p:nvSpPr>
        <p:spPr>
          <a:xfrm>
            <a:off x="482004" y="1202285"/>
            <a:ext cx="11227867" cy="536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Although families can be very different, they are the same in one very important way. They are all called to holiness. Whether you are a single or married parent, your home is called to be a Domestic Church, a place where God is the source of warmth and love, and where faith thrives. </a:t>
            </a:r>
          </a:p>
          <a:p>
            <a:pPr algn="ctr"/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some ways that your family nurtures being a Domestic Church. 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example, do you eat together as a family?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moments of sharing, listening, forgiveness, healing?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put special emphasis on the Liturgical Calendar, such as Holy Days and seasons?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do service together as a family?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pray together as a family before meals?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go to Mass and/or Reconciliation/ Confession together as a family?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play and laugh together?</a:t>
            </a:r>
          </a:p>
        </p:txBody>
      </p:sp>
    </p:spTree>
    <p:extLst>
      <p:ext uri="{BB962C8B-B14F-4D97-AF65-F5344CB8AC3E}">
        <p14:creationId xmlns:p14="http://schemas.microsoft.com/office/powerpoint/2010/main" val="2868805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SMALL GROUP DISCUSSION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13B63-4862-5ACC-6878-D345B0DC6F14}"/>
              </a:ext>
            </a:extLst>
          </p:cNvPr>
          <p:cNvSpPr txBox="1"/>
          <p:nvPr/>
        </p:nvSpPr>
        <p:spPr>
          <a:xfrm>
            <a:off x="482004" y="1202285"/>
            <a:ext cx="6745647" cy="5604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 Questions: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 lead your family more intentionally to Jesus?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families support one another to live as disciples of Jesus?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your parish church better support your family to live as a Domestic Church?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your children are grown and they look back at their childhood, how would you hope they will say they saw God’s grace and love in your home?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religious painting of a person holding a book&#10;&#10;Description automatically generated">
            <a:extLst>
              <a:ext uri="{FF2B5EF4-FFF2-40B4-BE49-F238E27FC236}">
                <a16:creationId xmlns:a16="http://schemas.microsoft.com/office/drawing/2014/main" id="{0443F5DA-8D88-B344-352B-B6CD1560F5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2146" y="622570"/>
            <a:ext cx="4613522" cy="63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LIST OF RESOURCES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DCDEE25-4012-A208-321B-F5316E1AE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909" y="1316737"/>
            <a:ext cx="4046571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7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raying&#10;&#10;Description automatically generated">
            <a:extLst>
              <a:ext uri="{FF2B5EF4-FFF2-40B4-BE49-F238E27FC236}">
                <a16:creationId xmlns:a16="http://schemas.microsoft.com/office/drawing/2014/main" id="{9FD6ED02-7CDB-DF31-4612-742F8DDE0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-1" y="821255"/>
            <a:ext cx="12192000" cy="6036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CLOSING PRAYER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0EA9A8-F226-E9E3-F10B-5025A2027C1F}"/>
              </a:ext>
            </a:extLst>
          </p:cNvPr>
          <p:cNvSpPr txBox="1"/>
          <p:nvPr/>
        </p:nvSpPr>
        <p:spPr>
          <a:xfrm>
            <a:off x="901429" y="1228381"/>
            <a:ext cx="10389140" cy="490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“...But as for me and my house, we will serve the Lord.” (Joshua 24:15b)</a:t>
            </a:r>
          </a:p>
          <a:p>
            <a:pPr algn="ctr"/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Prayers for Your Family </a:t>
            </a:r>
          </a:p>
          <a:p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Heavenly Father, we come before You as a family, seeking Your divine guidance. Help us to love and support one another, and may our family be a source of unity and strength. We ask for Your blessings and grace to be upon us always. Amen. </a:t>
            </a: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Adapted from www.christianity.com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0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playing with a ball in a park&#10;&#10;Description automatically generated">
            <a:extLst>
              <a:ext uri="{FF2B5EF4-FFF2-40B4-BE49-F238E27FC236}">
                <a16:creationId xmlns:a16="http://schemas.microsoft.com/office/drawing/2014/main" id="{7C4F9092-525F-CE76-3C82-17A5029AE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71" y="0"/>
            <a:ext cx="12198471" cy="6858000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480292" y="3257161"/>
            <a:ext cx="11337748" cy="766008"/>
          </a:xfrm>
          <a:prstGeom prst="rect">
            <a:avLst/>
          </a:prstGeom>
          <a:noFill/>
          <a:ln w="1905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session we will share the vision for this year: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ADVENTURE OF LIFE IN CHRIST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 TO MISSION: CATHOLIC PARENTING IN A POST-CHRISTIAN WORLD</a:t>
            </a:r>
          </a:p>
          <a:p>
            <a:pPr marL="800100" lvl="1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TO NURTURING THE DOMESTIC CHURCH WELCOME SESSION JUST FOR PARENTS</a:t>
            </a:r>
            <a:endParaRPr lang="en-US" sz="28300" b="1" dirty="0">
              <a:solidFill>
                <a:schemeClr val="bg1"/>
              </a:solidFill>
              <a:latin typeface="Antenna Black" panose="02000505000000020004" pitchFamily="2" charset="0"/>
            </a:endParaRPr>
          </a:p>
        </p:txBody>
      </p:sp>
      <p:pic>
        <p:nvPicPr>
          <p:cNvPr id="6" name="Picture 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CD3FC097-E036-8E84-C8E3-BF2FF04F4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444" y="-350253"/>
            <a:ext cx="8476640" cy="31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3736" y="1275989"/>
            <a:ext cx="653708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Lord Jesus Christ,                                                  We entrust our family to You and ask for Your blessing and protection. </a:t>
            </a:r>
          </a:p>
          <a:p>
            <a:endParaRPr lang="en-US" sz="2600" dirty="0"/>
          </a:p>
          <a:p>
            <a:r>
              <a:rPr lang="en-US" sz="2600" dirty="0"/>
              <a:t>We love You Lord Jesus with all our hearts, and we ask that You help our family to become more like the Holy Family.</a:t>
            </a:r>
          </a:p>
          <a:p>
            <a:endParaRPr lang="en-US" sz="2600" dirty="0"/>
          </a:p>
          <a:p>
            <a:r>
              <a:rPr lang="en-US" sz="2600" dirty="0"/>
              <a:t>Help us to be kind, loving, and patient with </a:t>
            </a:r>
          </a:p>
          <a:p>
            <a:r>
              <a:rPr lang="en-US" sz="2600" dirty="0"/>
              <a:t>one another.</a:t>
            </a:r>
          </a:p>
          <a:p>
            <a:endParaRPr lang="en-US" sz="2600" dirty="0"/>
          </a:p>
          <a:p>
            <a:r>
              <a:rPr lang="en-US" sz="2600" dirty="0"/>
              <a:t>Give us all the grace we need to become saints and Your faithful disciples.  Amen.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17417"/>
            <a:ext cx="12192000" cy="10785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3497" y="40298"/>
            <a:ext cx="6537082" cy="149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cap="all" baseline="30000" dirty="0">
                <a:solidFill>
                  <a:schemeClr val="bg1"/>
                </a:solidFill>
              </a:rPr>
              <a:t>Opening Prayer</a:t>
            </a:r>
            <a:endParaRPr lang="en-US" sz="6600" cap="all" baseline="30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ainting of a person holding a baby&#10;&#10;Description automatically generated">
            <a:extLst>
              <a:ext uri="{FF2B5EF4-FFF2-40B4-BE49-F238E27FC236}">
                <a16:creationId xmlns:a16="http://schemas.microsoft.com/office/drawing/2014/main" id="{2CF5C956-7D36-C7F8-6DF2-6BB1C9027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27214" y="40298"/>
            <a:ext cx="550589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BC61E7-FF07-B649-EC33-DC273F7663A4}"/>
              </a:ext>
            </a:extLst>
          </p:cNvPr>
          <p:cNvSpPr txBox="1"/>
          <p:nvPr/>
        </p:nvSpPr>
        <p:spPr>
          <a:xfrm>
            <a:off x="-27214" y="6898298"/>
            <a:ext cx="55058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st-mary-png/download/1466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5599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miling&#10;&#10;Description automatically generated">
            <a:extLst>
              <a:ext uri="{FF2B5EF4-FFF2-40B4-BE49-F238E27FC236}">
                <a16:creationId xmlns:a16="http://schemas.microsoft.com/office/drawing/2014/main" id="{191A7FFF-7481-CF8A-D4AF-9DE6ACA120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61410" y="2291846"/>
            <a:ext cx="6869179" cy="45729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19101" y="332508"/>
            <a:ext cx="9953798" cy="12469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cap="all" baseline="30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ICE BREAKER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295" y="1318661"/>
            <a:ext cx="11051409" cy="2548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will: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yourselves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how many children do you have and their ages/grade levels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how long you have been participating in Families Forming Disciples (FFD)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(Returning FFD families) Share what you like best about family faith formation, or how family faith formation has benefitted your family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(New FFD families) Share your hopes for how FFD can benefit your family</a:t>
            </a:r>
          </a:p>
          <a:p>
            <a:pPr>
              <a:lnSpc>
                <a:spcPct val="107000"/>
              </a:lnSpc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F0C9B-0EE8-22F6-E15A-C6E7303D64B0}"/>
              </a:ext>
            </a:extLst>
          </p:cNvPr>
          <p:cNvSpPr txBox="1"/>
          <p:nvPr/>
        </p:nvSpPr>
        <p:spPr>
          <a:xfrm>
            <a:off x="5052291" y="6919244"/>
            <a:ext cx="73952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kids-png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3058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1665" y="242944"/>
            <a:ext cx="1188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/>
                </a:solidFill>
              </a:rPr>
              <a:t>WHAT IS THE MISSION OF YOUR FAMILY?</a:t>
            </a:r>
            <a:endParaRPr lang="es-MX" sz="344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356" y="1321467"/>
            <a:ext cx="10468771" cy="47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Watch: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Catholic Family in a Post-Christian World | The Mission of the Family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7AEF63-11B0-55D8-4498-A049DB59157B}"/>
              </a:ext>
            </a:extLst>
          </p:cNvPr>
          <p:cNvSpPr txBox="1"/>
          <p:nvPr/>
        </p:nvSpPr>
        <p:spPr>
          <a:xfrm>
            <a:off x="3205843" y="6430390"/>
            <a:ext cx="578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https://www.youtube.com/watch?v=V2_fVfgVpRg</a:t>
            </a:r>
            <a:endParaRPr lang="en-US" dirty="0"/>
          </a:p>
        </p:txBody>
      </p:sp>
      <p:pic>
        <p:nvPicPr>
          <p:cNvPr id="3" name="Online Media 2" title="The Catholic Family in a Post-Christian World | The Mission of the Family">
            <a:hlinkClick r:id="" action="ppaction://media"/>
            <a:extLst>
              <a:ext uri="{FF2B5EF4-FFF2-40B4-BE49-F238E27FC236}">
                <a16:creationId xmlns:a16="http://schemas.microsoft.com/office/drawing/2014/main" id="{4746A139-1930-F5DA-9327-2119C5E719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4858" y="2113506"/>
            <a:ext cx="7422284" cy="419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SMALL GROUP DISCUSSION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13B63-4862-5ACC-6878-D345B0DC6F14}"/>
              </a:ext>
            </a:extLst>
          </p:cNvPr>
          <p:cNvSpPr txBox="1"/>
          <p:nvPr/>
        </p:nvSpPr>
        <p:spPr>
          <a:xfrm>
            <a:off x="422031" y="1340448"/>
            <a:ext cx="8244670" cy="5064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 were growing up, what was your family life and the practice of faith like? 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 were growing up, how was the culture different than it is today? 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God or faith the source of warmth in your home? </a:t>
            </a:r>
            <a:endParaRPr lang="en-US" sz="2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challenges do parents and children face that are unique to today’s culture?</a:t>
            </a:r>
          </a:p>
        </p:txBody>
      </p:sp>
      <p:pic>
        <p:nvPicPr>
          <p:cNvPr id="3" name="Picture 2" descr="A family posing for a photo&#10;&#10;Description automatically generated">
            <a:extLst>
              <a:ext uri="{FF2B5EF4-FFF2-40B4-BE49-F238E27FC236}">
                <a16:creationId xmlns:a16="http://schemas.microsoft.com/office/drawing/2014/main" id="{7320B59F-4748-8FD6-0687-9730802FF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22209" y="2905125"/>
            <a:ext cx="57150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9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HOLY MEN AND WOMEN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pic>
        <p:nvPicPr>
          <p:cNvPr id="2" name="Picture 1" descr="Louis Martin, the &quot;incomparable father&quot; of St. Therese of ...">
            <a:extLst>
              <a:ext uri="{FF2B5EF4-FFF2-40B4-BE49-F238E27FC236}">
                <a16:creationId xmlns:a16="http://schemas.microsoft.com/office/drawing/2014/main" id="{38435060-B22C-F761-401E-532DDE4E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7" y="1176895"/>
            <a:ext cx="2902243" cy="530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aint Martin de Porres | Ascension">
            <a:extLst>
              <a:ext uri="{FF2B5EF4-FFF2-40B4-BE49-F238E27FC236}">
                <a16:creationId xmlns:a16="http://schemas.microsoft.com/office/drawing/2014/main" id="{BE995C82-E301-8E56-6F10-4B3F97182A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3741" y="1202284"/>
            <a:ext cx="3038764" cy="528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rancisco de Paula Víctor | (Español) Postulazione">
            <a:extLst>
              <a:ext uri="{FF2B5EF4-FFF2-40B4-BE49-F238E27FC236}">
                <a16:creationId xmlns:a16="http://schemas.microsoft.com/office/drawing/2014/main" id="{2E37F48A-045D-7820-8778-2A1D00A09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0842" y="1222250"/>
            <a:ext cx="2753138" cy="524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ouple of men standing together&#10;&#10;Description automatically generated">
            <a:extLst>
              <a:ext uri="{FF2B5EF4-FFF2-40B4-BE49-F238E27FC236}">
                <a16:creationId xmlns:a16="http://schemas.microsoft.com/office/drawing/2014/main" id="{86BB2C58-2AE8-92D5-DDD4-23DD9B6261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2318" y="1202284"/>
            <a:ext cx="2753139" cy="5243773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CE1020-B1CF-D9F7-D3E5-41480C2F7056}"/>
              </a:ext>
            </a:extLst>
          </p:cNvPr>
          <p:cNvSpPr txBox="1"/>
          <p:nvPr/>
        </p:nvSpPr>
        <p:spPr>
          <a:xfrm>
            <a:off x="39527" y="6485988"/>
            <a:ext cx="2875877" cy="3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Louis Martin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53922-3DFD-FEBE-F915-ACADF0D709EB}"/>
              </a:ext>
            </a:extLst>
          </p:cNvPr>
          <p:cNvSpPr txBox="1"/>
          <p:nvPr/>
        </p:nvSpPr>
        <p:spPr>
          <a:xfrm>
            <a:off x="3067804" y="6514624"/>
            <a:ext cx="2875877" cy="3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Martin De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Porres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FD270-D2D6-C99D-5112-A1357C204A38}"/>
              </a:ext>
            </a:extLst>
          </p:cNvPr>
          <p:cNvSpPr txBox="1"/>
          <p:nvPr/>
        </p:nvSpPr>
        <p:spPr>
          <a:xfrm>
            <a:off x="6248321" y="6485988"/>
            <a:ext cx="2875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Bl. Francisco de Paula Victor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4CAB-53DA-E9DC-EF2B-EDF6DFBA94BD}"/>
              </a:ext>
            </a:extLst>
          </p:cNvPr>
          <p:cNvSpPr txBox="1"/>
          <p:nvPr/>
        </p:nvSpPr>
        <p:spPr>
          <a:xfrm>
            <a:off x="9212317" y="6446057"/>
            <a:ext cx="2875877" cy="3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Lojze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Grozde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8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HOLY MEN AND WOMEN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E1020-B1CF-D9F7-D3E5-41480C2F7056}"/>
              </a:ext>
            </a:extLst>
          </p:cNvPr>
          <p:cNvSpPr txBox="1"/>
          <p:nvPr/>
        </p:nvSpPr>
        <p:spPr>
          <a:xfrm>
            <a:off x="1898144" y="6401862"/>
            <a:ext cx="2875877" cy="3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Margaret of Cortona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4CAB-53DA-E9DC-EF2B-EDF6DFBA94BD}"/>
              </a:ext>
            </a:extLst>
          </p:cNvPr>
          <p:cNvSpPr txBox="1"/>
          <p:nvPr/>
        </p:nvSpPr>
        <p:spPr>
          <a:xfrm>
            <a:off x="7774378" y="6394562"/>
            <a:ext cx="28758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Bl. Columba Kang Wan-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ainting of a person with a dog&#10;&#10;Description automatically generated">
            <a:extLst>
              <a:ext uri="{FF2B5EF4-FFF2-40B4-BE49-F238E27FC236}">
                <a16:creationId xmlns:a16="http://schemas.microsoft.com/office/drawing/2014/main" id="{A0D48247-CC8C-DCAF-B084-69073DF1C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1320574" y="1259036"/>
            <a:ext cx="3825459" cy="5103188"/>
          </a:xfrm>
          <a:prstGeom prst="rect">
            <a:avLst/>
          </a:prstGeom>
        </p:spPr>
      </p:pic>
      <p:pic>
        <p:nvPicPr>
          <p:cNvPr id="18" name="Picture 17" descr="A painting of a person sitting in a chair&#10;&#10;Description automatically generated">
            <a:extLst>
              <a:ext uri="{FF2B5EF4-FFF2-40B4-BE49-F238E27FC236}">
                <a16:creationId xmlns:a16="http://schemas.microsoft.com/office/drawing/2014/main" id="{D8CD2B72-9D1A-DEB7-1506-F94C89D42C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633" y="1245006"/>
            <a:ext cx="4063368" cy="514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0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7852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0649" y="123762"/>
            <a:ext cx="921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HOLY MEN AND WOMEN</a:t>
            </a:r>
            <a:endParaRPr lang="es-MX" sz="23900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CE1020-B1CF-D9F7-D3E5-41480C2F7056}"/>
              </a:ext>
            </a:extLst>
          </p:cNvPr>
          <p:cNvSpPr txBox="1"/>
          <p:nvPr/>
        </p:nvSpPr>
        <p:spPr>
          <a:xfrm>
            <a:off x="577848" y="6430410"/>
            <a:ext cx="2875877" cy="372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Cecilia Yu So-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FD270-D2D6-C99D-5112-A1357C204A38}"/>
              </a:ext>
            </a:extLst>
          </p:cNvPr>
          <p:cNvSpPr txBox="1"/>
          <p:nvPr/>
        </p:nvSpPr>
        <p:spPr>
          <a:xfrm>
            <a:off x="4856291" y="6433090"/>
            <a:ext cx="24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Elizabeth Ann Seton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04CAB-53DA-E9DC-EF2B-EDF6DFBA94BD}"/>
              </a:ext>
            </a:extLst>
          </p:cNvPr>
          <p:cNvSpPr txBox="1"/>
          <p:nvPr/>
        </p:nvSpPr>
        <p:spPr>
          <a:xfrm>
            <a:off x="8521542" y="6433090"/>
            <a:ext cx="346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Bl. Concepcion Cabrera de Armida</a:t>
            </a:r>
            <a:endParaRPr lang="en-US" dirty="0"/>
          </a:p>
        </p:txBody>
      </p:sp>
      <p:pic>
        <p:nvPicPr>
          <p:cNvPr id="3" name="Picture 2" descr="Saint Cecilia Yu Sosa - Catholic Saint | Saint for a Minute ...">
            <a:extLst>
              <a:ext uri="{FF2B5EF4-FFF2-40B4-BE49-F238E27FC236}">
                <a16:creationId xmlns:a16="http://schemas.microsoft.com/office/drawing/2014/main" id="{1D0BD10C-17F8-3818-5FCF-42A70969E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737" y="1142874"/>
            <a:ext cx="3340100" cy="522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erson holding a cross&#10;&#10;Description automatically generated">
            <a:extLst>
              <a:ext uri="{FF2B5EF4-FFF2-40B4-BE49-F238E27FC236}">
                <a16:creationId xmlns:a16="http://schemas.microsoft.com/office/drawing/2014/main" id="{42672354-BFD1-E920-507A-C696EAC843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542" y="1136359"/>
            <a:ext cx="3749558" cy="5225865"/>
          </a:xfrm>
          <a:prstGeom prst="rect">
            <a:avLst/>
          </a:prstGeom>
        </p:spPr>
      </p:pic>
      <p:pic>
        <p:nvPicPr>
          <p:cNvPr id="16" name="Picture 15" descr="A person wearing a scarf&#10;&#10;Description automatically generated">
            <a:extLst>
              <a:ext uri="{FF2B5EF4-FFF2-40B4-BE49-F238E27FC236}">
                <a16:creationId xmlns:a16="http://schemas.microsoft.com/office/drawing/2014/main" id="{7BEF7A97-5E61-6563-773C-C6914BBB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542" y="1133765"/>
            <a:ext cx="3445109" cy="52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13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23287</TotalTime>
  <Words>715</Words>
  <Application>Microsoft Office PowerPoint</Application>
  <PresentationFormat>Widescreen</PresentationFormat>
  <Paragraphs>76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Antenna Black</vt:lpstr>
      <vt:lpstr>Arial</vt:lpstr>
      <vt:lpstr>Calibri</vt:lpstr>
      <vt:lpstr>Calibri Light</vt:lpstr>
      <vt:lpstr>Franklin Gothic Demi Cond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Patrick Metts, LPC</cp:lastModifiedBy>
  <cp:revision>201</cp:revision>
  <dcterms:created xsi:type="dcterms:W3CDTF">2021-11-19T16:04:10Z</dcterms:created>
  <dcterms:modified xsi:type="dcterms:W3CDTF">2024-07-09T17:19:05Z</dcterms:modified>
</cp:coreProperties>
</file>