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92" r:id="rId3"/>
    <p:sldId id="259" r:id="rId4"/>
    <p:sldId id="260" r:id="rId5"/>
    <p:sldId id="291" r:id="rId6"/>
    <p:sldId id="271" r:id="rId7"/>
    <p:sldId id="262" r:id="rId8"/>
    <p:sldId id="279" r:id="rId9"/>
    <p:sldId id="261" r:id="rId10"/>
    <p:sldId id="285" r:id="rId11"/>
    <p:sldId id="27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2F94E-C906-4512-A46F-4965F88AAEE7}" v="185" dt="2023-11-02T18:25:45.887"/>
    <p1510:client id="{4ABFE4E2-F23B-4D14-B92D-B725747F9F92}" v="1" dt="2023-11-03T14:27:08.571"/>
    <p1510:client id="{6B58A766-3B25-458D-96D3-0A8657BB84F2}" v="1" dt="2023-11-03T15:23:23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03/11/2023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sAE0_4OamE?si=pWloWq2HdKIFaafG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sAE0_4OamE?feature=oembed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h9Z7YRoyKk?si=7ybfRPwgJm7ghh92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h9Z7YRoyKk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40" b="31085"/>
          <a:stretch/>
        </p:blipFill>
        <p:spPr>
          <a:xfrm>
            <a:off x="-2" y="-95794"/>
            <a:ext cx="12192000" cy="7585166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3840" y="4600490"/>
            <a:ext cx="11704319" cy="1135659"/>
          </a:xfrm>
          <a:noFill/>
          <a:ln w="19050">
            <a:noFill/>
          </a:ln>
        </p:spPr>
        <p:txBody>
          <a:bodyPr>
            <a:noAutofit/>
          </a:bodyPr>
          <a:lstStyle/>
          <a:p>
            <a:r>
              <a:rPr lang="es-MX" sz="3200" b="1"/>
              <a:t>EL AMOR SALVADOR DE DIOS POR NOSOTROS: LA LITURGIA Y LOS SIETE SACRAMENTOS </a:t>
            </a:r>
            <a:endParaRPr lang="en-US" sz="3200" b="1" i="1"/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692869" y="5038585"/>
            <a:ext cx="10434551" cy="766008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/>
          </a:p>
          <a:p>
            <a:r>
              <a:rPr lang="es-MX" sz="3200" b="1"/>
              <a:t>LOS SACRAMENTOS DE INICIACIÓN CRISTIANA: EUCARISTÍA </a:t>
            </a:r>
            <a:endParaRPr lang="en-US" sz="3200" b="1">
              <a:latin typeface="Antenna Black" panose="02000505000000020004" pitchFamily="2" charset="0"/>
            </a:endParaRPr>
          </a:p>
        </p:txBody>
      </p:sp>
      <p:pic>
        <p:nvPicPr>
          <p:cNvPr id="6" name="Picture 5" descr="page1image1042915136">
            <a:extLst>
              <a:ext uri="{FF2B5EF4-FFF2-40B4-BE49-F238E27FC236}">
                <a16:creationId xmlns:a16="http://schemas.microsoft.com/office/drawing/2014/main" id="{85348F7E-BE8E-3D10-D516-AC7E2999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488" y="66694"/>
            <a:ext cx="6488396" cy="218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6096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MISIÓN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8767" y="1718550"/>
            <a:ext cx="7385049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err="1"/>
              <a:t>i</a:t>
            </a:r>
            <a:r>
              <a:rPr lang="en-US" sz="2000"/>
              <a:t>. </a:t>
            </a:r>
            <a:r>
              <a:rPr lang="en-US" sz="2000" err="1"/>
              <a:t>Prepárese</a:t>
            </a:r>
            <a:r>
              <a:rPr lang="en-US" sz="2000"/>
              <a:t> para </a:t>
            </a:r>
            <a:r>
              <a:rPr lang="en-US" sz="2000" err="1"/>
              <a:t>compartir</a:t>
            </a:r>
            <a:r>
              <a:rPr lang="en-US" sz="2000"/>
              <a:t> </a:t>
            </a:r>
            <a:r>
              <a:rPr lang="en-US" sz="2000" err="1"/>
              <a:t>sobre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plan de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familia</a:t>
            </a:r>
            <a:r>
              <a:rPr lang="en-US" sz="2000"/>
              <a:t> para </a:t>
            </a:r>
            <a:r>
              <a:rPr lang="en-US" sz="2000" err="1"/>
              <a:t>celebrar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Nacimiento de Cristo </a:t>
            </a:r>
            <a:r>
              <a:rPr lang="en-US" sz="2000" err="1"/>
              <a:t>el</a:t>
            </a:r>
            <a:r>
              <a:rPr lang="en-US" sz="2000"/>
              <a:t> día de Navidad y </a:t>
            </a:r>
            <a:r>
              <a:rPr lang="en-US" sz="2000" err="1"/>
              <a:t>durante</a:t>
            </a:r>
            <a:r>
              <a:rPr lang="en-US" sz="2000"/>
              <a:t> </a:t>
            </a:r>
            <a:r>
              <a:rPr lang="en-US" sz="2000" err="1"/>
              <a:t>toda</a:t>
            </a:r>
            <a:r>
              <a:rPr lang="en-US" sz="2000"/>
              <a:t> la </a:t>
            </a:r>
            <a:r>
              <a:rPr lang="en-US" sz="2000" err="1"/>
              <a:t>temporada</a:t>
            </a:r>
            <a:r>
              <a:rPr lang="en-US" sz="2000"/>
              <a:t> </a:t>
            </a:r>
            <a:r>
              <a:rPr lang="en-US" sz="2000" err="1"/>
              <a:t>navideña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la </a:t>
            </a:r>
            <a:r>
              <a:rPr lang="en-US" sz="2000" err="1"/>
              <a:t>reunión</a:t>
            </a:r>
            <a:r>
              <a:rPr lang="en-US" sz="2000"/>
              <a:t> de </a:t>
            </a:r>
            <a:r>
              <a:rPr lang="en-US" sz="2000" err="1"/>
              <a:t>familias</a:t>
            </a:r>
            <a:r>
              <a:rPr lang="en-US" sz="2000"/>
              <a:t> de la Semana 3. </a:t>
            </a:r>
            <a:endParaRPr lang="en-US"/>
          </a:p>
          <a:p>
            <a:endParaRPr lang="en-US" sz="2000">
              <a:cs typeface="Calibri"/>
            </a:endParaRPr>
          </a:p>
          <a:p>
            <a:r>
              <a:rPr lang="en-US" sz="2000"/>
              <a:t>ii. Miren </a:t>
            </a:r>
            <a:r>
              <a:rPr lang="en-US" sz="2000" err="1"/>
              <a:t>los</a:t>
            </a:r>
            <a:r>
              <a:rPr lang="en-US" sz="2000"/>
              <a:t> videos </a:t>
            </a:r>
            <a:r>
              <a:rPr lang="en-US" sz="2000" err="1"/>
              <a:t>sobre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Sacramento de la </a:t>
            </a:r>
            <a:r>
              <a:rPr lang="en-US" sz="2000" err="1"/>
              <a:t>Eucaristía</a:t>
            </a:r>
            <a:r>
              <a:rPr lang="en-US" sz="2000"/>
              <a:t>.</a:t>
            </a:r>
            <a:endParaRPr lang="en-US"/>
          </a:p>
          <a:p>
            <a:endParaRPr lang="en-US" sz="2000"/>
          </a:p>
          <a:p>
            <a:r>
              <a:rPr lang="en-US" sz="2000"/>
              <a:t>iii. Los padres </a:t>
            </a:r>
            <a:r>
              <a:rPr lang="en-US" sz="2000" err="1"/>
              <a:t>encuentran</a:t>
            </a:r>
            <a:r>
              <a:rPr lang="en-US" sz="2000"/>
              <a:t> </a:t>
            </a:r>
            <a:r>
              <a:rPr lang="en-US" sz="2000" err="1"/>
              <a:t>artículos</a:t>
            </a:r>
            <a:r>
              <a:rPr lang="en-US" sz="2000"/>
              <a:t> o </a:t>
            </a:r>
            <a:r>
              <a:rPr lang="en-US" sz="2000" err="1"/>
              <a:t>sacramentales</a:t>
            </a:r>
            <a:r>
              <a:rPr lang="en-US" sz="2000"/>
              <a:t> que </a:t>
            </a:r>
            <a:r>
              <a:rPr lang="en-US" sz="2000" err="1"/>
              <a:t>recibieron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 Primera </a:t>
            </a:r>
            <a:r>
              <a:rPr lang="en-US" sz="2000" err="1"/>
              <a:t>Comunión</a:t>
            </a:r>
            <a:r>
              <a:rPr lang="en-US" sz="2000"/>
              <a:t>, </a:t>
            </a:r>
            <a:r>
              <a:rPr lang="en-US" sz="2000" err="1"/>
              <a:t>como</a:t>
            </a:r>
            <a:r>
              <a:rPr lang="en-US" sz="2000"/>
              <a:t> un </a:t>
            </a:r>
            <a:r>
              <a:rPr lang="en-US" sz="2000" err="1"/>
              <a:t>libro</a:t>
            </a:r>
            <a:r>
              <a:rPr lang="en-US" sz="2000"/>
              <a:t> de </a:t>
            </a:r>
            <a:r>
              <a:rPr lang="en-US" sz="2000" err="1"/>
              <a:t>oraciones</a:t>
            </a:r>
            <a:r>
              <a:rPr lang="en-US" sz="2000"/>
              <a:t>, un </a:t>
            </a:r>
            <a:r>
              <a:rPr lang="en-US" sz="2000" err="1"/>
              <a:t>rosario</a:t>
            </a:r>
            <a:r>
              <a:rPr lang="en-US" sz="2000"/>
              <a:t> o un </a:t>
            </a:r>
            <a:r>
              <a:rPr lang="en-US" sz="2000" err="1"/>
              <a:t>crucifijo</a:t>
            </a:r>
            <a:r>
              <a:rPr lang="en-US" sz="2000"/>
              <a:t>/</a:t>
            </a:r>
            <a:r>
              <a:rPr lang="en-US" sz="2000" err="1"/>
              <a:t>cruz</a:t>
            </a:r>
            <a:r>
              <a:rPr lang="en-US" sz="2000"/>
              <a:t>. </a:t>
            </a:r>
            <a:r>
              <a:rPr lang="en-US" sz="2000" err="1"/>
              <a:t>También</a:t>
            </a:r>
            <a:r>
              <a:rPr lang="en-US" sz="2000"/>
              <a:t> </a:t>
            </a:r>
            <a:r>
              <a:rPr lang="en-US" sz="2000" err="1"/>
              <a:t>pueden</a:t>
            </a:r>
            <a:r>
              <a:rPr lang="en-US" sz="2000"/>
              <a:t> </a:t>
            </a:r>
            <a:r>
              <a:rPr lang="en-US" sz="2000" err="1"/>
              <a:t>compartir</a:t>
            </a:r>
            <a:r>
              <a:rPr lang="en-US" sz="2000"/>
              <a:t> </a:t>
            </a:r>
            <a:r>
              <a:rPr lang="en-US" sz="2000" err="1"/>
              <a:t>fotografías</a:t>
            </a:r>
            <a:r>
              <a:rPr lang="en-US" sz="2000"/>
              <a:t>. </a:t>
            </a:r>
            <a:endParaRPr lang="en-US"/>
          </a:p>
          <a:p>
            <a:endParaRPr lang="en-US" sz="2000">
              <a:cs typeface="Calibri"/>
            </a:endParaRPr>
          </a:p>
          <a:p>
            <a:r>
              <a:rPr lang="en-US" sz="2000"/>
              <a:t>iv. </a:t>
            </a:r>
            <a:r>
              <a:rPr lang="en-US" sz="2000" err="1"/>
              <a:t>Lleven</a:t>
            </a:r>
            <a:r>
              <a:rPr lang="en-US" sz="2000"/>
              <a:t> </a:t>
            </a:r>
            <a:r>
              <a:rPr lang="en-US" sz="2000" err="1"/>
              <a:t>esos</a:t>
            </a:r>
            <a:r>
              <a:rPr lang="en-US" sz="2000"/>
              <a:t> </a:t>
            </a:r>
            <a:r>
              <a:rPr lang="en-US" sz="2000" err="1"/>
              <a:t>artículos</a:t>
            </a:r>
            <a:r>
              <a:rPr lang="en-US" sz="2000"/>
              <a:t> a la </a:t>
            </a:r>
            <a:r>
              <a:rPr lang="en-US" sz="2000" err="1">
                <a:cs typeface="Calibri"/>
              </a:rPr>
              <a:t>reunión</a:t>
            </a:r>
            <a:r>
              <a:rPr lang="en-US" sz="2000"/>
              <a:t> de la </a:t>
            </a:r>
            <a:r>
              <a:rPr lang="en-US" sz="2000" err="1"/>
              <a:t>semana</a:t>
            </a:r>
            <a:r>
              <a:rPr lang="en-US" sz="2000"/>
              <a:t> 3. </a:t>
            </a:r>
            <a:endParaRPr lang="en-US"/>
          </a:p>
          <a:p>
            <a:endParaRPr lang="en-US" sz="2000">
              <a:cs typeface="Calibri"/>
            </a:endParaRPr>
          </a:p>
          <a:p>
            <a:r>
              <a:rPr lang="en-US" sz="2000"/>
              <a:t>v. </a:t>
            </a:r>
            <a:r>
              <a:rPr lang="en-US" sz="2000" err="1"/>
              <a:t>Coloquen</a:t>
            </a:r>
            <a:r>
              <a:rPr lang="en-US" sz="2000"/>
              <a:t>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Manualidad</a:t>
            </a:r>
            <a:r>
              <a:rPr lang="en-US" sz="2000"/>
              <a:t> de la </a:t>
            </a:r>
            <a:r>
              <a:rPr lang="en-US" sz="2000" err="1"/>
              <a:t>Última</a:t>
            </a:r>
            <a:r>
              <a:rPr lang="en-US" sz="2000"/>
              <a:t> Cena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altar de </a:t>
            </a:r>
            <a:r>
              <a:rPr lang="en-US" sz="2000" err="1"/>
              <a:t>su</a:t>
            </a:r>
            <a:r>
              <a:rPr lang="en-US" sz="2000"/>
              <a:t> casa junto a la biblia de </a:t>
            </a:r>
            <a:r>
              <a:rPr lang="en-US" sz="2000" err="1"/>
              <a:t>su</a:t>
            </a:r>
            <a:r>
              <a:rPr lang="en-US" sz="2000"/>
              <a:t> </a:t>
            </a:r>
            <a:r>
              <a:rPr lang="en-US" sz="2000" err="1"/>
              <a:t>familia</a:t>
            </a:r>
            <a:r>
              <a:rPr lang="en-US" sz="2000"/>
              <a:t> y </a:t>
            </a:r>
            <a:r>
              <a:rPr lang="en-US" sz="2000" err="1"/>
              <a:t>recen</a:t>
            </a:r>
            <a:r>
              <a:rPr lang="en-US" sz="2000"/>
              <a:t> </a:t>
            </a:r>
            <a:r>
              <a:rPr lang="en-US" sz="2000" err="1"/>
              <a:t>juntos</a:t>
            </a:r>
            <a:r>
              <a:rPr lang="en-US" sz="2000"/>
              <a:t> </a:t>
            </a:r>
            <a:r>
              <a:rPr lang="en-US" sz="2000" err="1"/>
              <a:t>una</a:t>
            </a:r>
            <a:r>
              <a:rPr lang="en-US" sz="2000"/>
              <a:t> </a:t>
            </a:r>
            <a:r>
              <a:rPr lang="en-US" sz="2000" err="1"/>
              <a:t>decena</a:t>
            </a:r>
            <a:r>
              <a:rPr lang="en-US" sz="2000"/>
              <a:t> del </a:t>
            </a:r>
            <a:r>
              <a:rPr lang="en-US" sz="2000" err="1"/>
              <a:t>rosario</a:t>
            </a:r>
            <a:r>
              <a:rPr lang="en-US" sz="2000"/>
              <a:t>, </a:t>
            </a:r>
            <a:r>
              <a:rPr lang="en-US" sz="2000" err="1"/>
              <a:t>meditando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Quinto </a:t>
            </a:r>
            <a:r>
              <a:rPr lang="en-US" sz="2000" err="1"/>
              <a:t>Misterio</a:t>
            </a:r>
            <a:r>
              <a:rPr lang="en-US" sz="2000"/>
              <a:t> Luminoso, </a:t>
            </a:r>
            <a:r>
              <a:rPr lang="en-US" sz="2000" i="1"/>
              <a:t>La Cena del </a:t>
            </a:r>
            <a:r>
              <a:rPr lang="en-US" sz="2000" i="1" err="1"/>
              <a:t>Señor</a:t>
            </a:r>
            <a:r>
              <a:rPr lang="en-US" sz="2000" i="1"/>
              <a:t>.</a:t>
            </a:r>
            <a:endParaRPr lang="en-US" i="1">
              <a:cs typeface="Calibri" panose="020F0502020204030204"/>
            </a:endParaRPr>
          </a:p>
        </p:txBody>
      </p:sp>
      <p:pic>
        <p:nvPicPr>
          <p:cNvPr id="3" name="Picture 2" descr="Intrepid Lutherans: A Sermon for Thursday of Holy Week, or 'Maund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866" y="1402080"/>
            <a:ext cx="3902393" cy="485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5010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4580" y="154541"/>
            <a:ext cx="748284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ORACIÓN FINAL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79" y="1248501"/>
            <a:ext cx="636161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Querido Dios y Padre </a:t>
            </a:r>
            <a:r>
              <a:rPr lang="en-US" sz="2400" err="1"/>
              <a:t>nuestro</a:t>
            </a:r>
            <a:r>
              <a:rPr lang="en-US" sz="2400"/>
              <a:t>, </a:t>
            </a:r>
            <a:endParaRPr lang="en-US"/>
          </a:p>
          <a:p>
            <a:r>
              <a:rPr lang="en-US" sz="2400" err="1"/>
              <a:t>Mientras</a:t>
            </a:r>
            <a:r>
              <a:rPr lang="en-US" sz="2400"/>
              <a:t> </a:t>
            </a:r>
            <a:r>
              <a:rPr lang="en-US" sz="2400" err="1"/>
              <a:t>preparamos</a:t>
            </a:r>
            <a:r>
              <a:rPr lang="en-US" sz="2400"/>
              <a:t> </a:t>
            </a:r>
            <a:r>
              <a:rPr lang="en-US" sz="2400" err="1"/>
              <a:t>nuestros</a:t>
            </a:r>
            <a:r>
              <a:rPr lang="en-US" sz="2400"/>
              <a:t> </a:t>
            </a:r>
            <a:r>
              <a:rPr lang="en-US" sz="2400" err="1"/>
              <a:t>corazones</a:t>
            </a:r>
            <a:r>
              <a:rPr lang="en-US" sz="2400"/>
              <a:t> para la Navidad, </a:t>
            </a:r>
            <a:r>
              <a:rPr lang="en-US" sz="2400" err="1"/>
              <a:t>acércanos</a:t>
            </a:r>
            <a:r>
              <a:rPr lang="en-US" sz="2400"/>
              <a:t> </a:t>
            </a:r>
            <a:r>
              <a:rPr lang="en-US" sz="2400" err="1"/>
              <a:t>los</a:t>
            </a:r>
            <a:r>
              <a:rPr lang="en-US" sz="2400"/>
              <a:t> </a:t>
            </a:r>
            <a:r>
              <a:rPr lang="en-US" sz="2400" err="1"/>
              <a:t>unos</a:t>
            </a:r>
            <a:r>
              <a:rPr lang="en-US" sz="2400"/>
              <a:t> a </a:t>
            </a:r>
            <a:r>
              <a:rPr lang="en-US" sz="2400" err="1"/>
              <a:t>los</a:t>
            </a:r>
            <a:r>
              <a:rPr lang="en-US" sz="2400"/>
              <a:t> </a:t>
            </a:r>
            <a:r>
              <a:rPr lang="en-US" sz="2400" err="1"/>
              <a:t>otros</a:t>
            </a:r>
            <a:r>
              <a:rPr lang="en-US" sz="2400"/>
              <a:t> y a </a:t>
            </a:r>
            <a:r>
              <a:rPr lang="en-US" sz="2400" err="1"/>
              <a:t>tu</a:t>
            </a:r>
            <a:r>
              <a:rPr lang="en-US" sz="2400"/>
              <a:t> </a:t>
            </a:r>
            <a:r>
              <a:rPr lang="en-US" sz="2400" err="1"/>
              <a:t>hijo</a:t>
            </a:r>
            <a:r>
              <a:rPr lang="en-US" sz="2400"/>
              <a:t>. </a:t>
            </a:r>
            <a:endParaRPr lang="en-US"/>
          </a:p>
          <a:p>
            <a:r>
              <a:rPr lang="en-US" sz="2400"/>
              <a:t>Danos la </a:t>
            </a:r>
            <a:r>
              <a:rPr lang="en-US" sz="2400" err="1"/>
              <a:t>gracia</a:t>
            </a:r>
            <a:r>
              <a:rPr lang="en-US" sz="2400"/>
              <a:t> y la </a:t>
            </a:r>
            <a:r>
              <a:rPr lang="en-US" sz="2400" err="1"/>
              <a:t>fuerza</a:t>
            </a:r>
            <a:r>
              <a:rPr lang="en-US" sz="2400"/>
              <a:t> que </a:t>
            </a:r>
            <a:r>
              <a:rPr lang="en-US" sz="2400" err="1"/>
              <a:t>necesitamos</a:t>
            </a:r>
            <a:r>
              <a:rPr lang="en-US" sz="2400"/>
              <a:t> </a:t>
            </a:r>
            <a:r>
              <a:rPr lang="en-US" sz="2400" err="1"/>
              <a:t>cada</a:t>
            </a:r>
            <a:r>
              <a:rPr lang="en-US" sz="2400"/>
              <a:t> día. </a:t>
            </a:r>
            <a:endParaRPr lang="en-US"/>
          </a:p>
          <a:p>
            <a:r>
              <a:rPr lang="en-US" sz="2400" err="1"/>
              <a:t>Ayúdanos</a:t>
            </a:r>
            <a:r>
              <a:rPr lang="en-US" sz="2400"/>
              <a:t> a </a:t>
            </a:r>
            <a:r>
              <a:rPr lang="en-US" sz="2400" err="1"/>
              <a:t>confiar</a:t>
            </a:r>
            <a:r>
              <a:rPr lang="en-US" sz="2400"/>
              <a:t> </a:t>
            </a:r>
            <a:r>
              <a:rPr lang="en-US" sz="2400" err="1"/>
              <a:t>siempre</a:t>
            </a:r>
            <a:r>
              <a:rPr lang="en-US" sz="2400"/>
              <a:t>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ti</a:t>
            </a:r>
            <a:r>
              <a:rPr lang="en-US" sz="2400"/>
              <a:t>. </a:t>
            </a:r>
            <a:endParaRPr lang="en-US"/>
          </a:p>
          <a:p>
            <a:r>
              <a:rPr lang="en-US" sz="2400"/>
              <a:t>Ven, </a:t>
            </a:r>
            <a:r>
              <a:rPr lang="en-US" sz="2400" err="1"/>
              <a:t>Señor</a:t>
            </a:r>
            <a:r>
              <a:rPr lang="en-US" sz="2400"/>
              <a:t> Jesús, </a:t>
            </a:r>
            <a:r>
              <a:rPr lang="en-US" sz="2400" err="1"/>
              <a:t>lleva</a:t>
            </a:r>
            <a:r>
              <a:rPr lang="en-US" sz="2400"/>
              <a:t> a </a:t>
            </a:r>
            <a:r>
              <a:rPr lang="en-US" sz="2400" err="1"/>
              <a:t>todas</a:t>
            </a:r>
            <a:r>
              <a:rPr lang="en-US" sz="2400"/>
              <a:t> las personas </a:t>
            </a:r>
            <a:r>
              <a:rPr lang="en-US" sz="2400" err="1"/>
              <a:t>más</a:t>
            </a:r>
            <a:r>
              <a:rPr lang="en-US" sz="2400"/>
              <a:t> </a:t>
            </a:r>
            <a:r>
              <a:rPr lang="en-US" sz="2400" err="1"/>
              <a:t>cerca</a:t>
            </a:r>
            <a:r>
              <a:rPr lang="en-US" sz="2400"/>
              <a:t> de </a:t>
            </a:r>
            <a:r>
              <a:rPr lang="en-US" sz="2400" err="1"/>
              <a:t>ti</a:t>
            </a:r>
            <a:r>
              <a:rPr lang="en-US" sz="2400"/>
              <a:t>. </a:t>
            </a:r>
            <a:endParaRPr lang="en-US"/>
          </a:p>
          <a:p>
            <a:r>
              <a:rPr lang="en-US" sz="2400"/>
              <a:t>En </a:t>
            </a:r>
            <a:r>
              <a:rPr lang="en-US" sz="2400" err="1"/>
              <a:t>el</a:t>
            </a:r>
            <a:r>
              <a:rPr lang="en-US" sz="2400"/>
              <a:t> </a:t>
            </a:r>
            <a:r>
              <a:rPr lang="en-US" sz="2400" err="1"/>
              <a:t>nombre</a:t>
            </a:r>
            <a:r>
              <a:rPr lang="en-US" sz="2400"/>
              <a:t> del Padre, del </a:t>
            </a:r>
            <a:r>
              <a:rPr lang="en-US" sz="2400" err="1"/>
              <a:t>Hijo</a:t>
            </a:r>
            <a:r>
              <a:rPr lang="en-US" sz="2400"/>
              <a:t> y del Espíritu Santo. </a:t>
            </a:r>
            <a:endParaRPr lang="en-US"/>
          </a:p>
          <a:p>
            <a:r>
              <a:rPr lang="en-US" sz="2400" err="1"/>
              <a:t>Amén</a:t>
            </a:r>
            <a:r>
              <a:rPr lang="en-US" sz="2400"/>
              <a:t>. </a:t>
            </a:r>
            <a:endParaRPr lang="en-US"/>
          </a:p>
          <a:p>
            <a:endParaRPr lang="en-US" sz="2400"/>
          </a:p>
          <a:p>
            <a:endParaRPr lang="en-US" sz="2400">
              <a:cs typeface="Calibri"/>
            </a:endParaRPr>
          </a:p>
          <a:p>
            <a:r>
              <a:rPr lang="en-US" err="1"/>
              <a:t>Adpatado</a:t>
            </a:r>
            <a:r>
              <a:rPr lang="en-US"/>
              <a:t> de dynamiccatholic.com</a:t>
            </a:r>
            <a:endParaRPr lang="en-US">
              <a:cs typeface="Calibri"/>
            </a:endParaRPr>
          </a:p>
        </p:txBody>
      </p:sp>
      <p:pic>
        <p:nvPicPr>
          <p:cNvPr id="5" name="Picture 4" descr="Psalm 91 | Mike's Place on the We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963" y="1172955"/>
            <a:ext cx="5040740" cy="56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2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cap="all" baseline="30000">
              <a:latin typeface="Antenna Black" panose="02000505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5688A-9B22-AC1C-A3D0-4098AE8E70D3}"/>
              </a:ext>
            </a:extLst>
          </p:cNvPr>
          <p:cNvSpPr/>
          <p:nvPr/>
        </p:nvSpPr>
        <p:spPr>
          <a:xfrm>
            <a:off x="678035" y="1084285"/>
            <a:ext cx="6325490" cy="56938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600"/>
              <a:t>Señor Jesucristo,</a:t>
            </a:r>
          </a:p>
          <a:p>
            <a:r>
              <a:rPr lang="es-MX" sz="2600"/>
              <a:t>Te encomendamos a nuestra familia y te</a:t>
            </a:r>
          </a:p>
          <a:p>
            <a:r>
              <a:rPr lang="es-MX" sz="2600"/>
              <a:t>pedimos tu bendición y protección. </a:t>
            </a:r>
          </a:p>
          <a:p>
            <a:endParaRPr lang="es-MX" sz="2600"/>
          </a:p>
          <a:p>
            <a:r>
              <a:rPr lang="es-MX" sz="2600"/>
              <a:t>Te amamos Señor Jesús con todo nuestro</a:t>
            </a:r>
          </a:p>
          <a:p>
            <a:r>
              <a:rPr lang="es-MX" sz="2600"/>
              <a:t>corazón y te pedimos que ayudes a nuestra</a:t>
            </a:r>
          </a:p>
          <a:p>
            <a:r>
              <a:rPr lang="es-MX" sz="2600"/>
              <a:t>familia a ser más como la Sagrada Familia.</a:t>
            </a:r>
          </a:p>
          <a:p>
            <a:endParaRPr lang="es-MX" sz="2600"/>
          </a:p>
          <a:p>
            <a:r>
              <a:rPr lang="es-MX" sz="2600"/>
              <a:t>Ayúdanos a ser amables, amorosos y</a:t>
            </a:r>
          </a:p>
          <a:p>
            <a:r>
              <a:rPr lang="es-MX" sz="2600"/>
              <a:t>pacientes unos con otros. Danos toda la</a:t>
            </a:r>
          </a:p>
          <a:p>
            <a:r>
              <a:rPr lang="es-MX" sz="2600"/>
              <a:t>gracia que necesitamos para convertirnos en santos y tus fieles discípulos.</a:t>
            </a:r>
          </a:p>
          <a:p>
            <a:endParaRPr lang="es-MX" sz="2600"/>
          </a:p>
          <a:p>
            <a:r>
              <a:rPr lang="es-MX" sz="2600"/>
              <a:t>Amén. </a:t>
            </a:r>
            <a:endParaRPr lang="en-US" sz="2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4CC4AE-BB59-0DAE-6A09-A1DDB766D05E}"/>
              </a:ext>
            </a:extLst>
          </p:cNvPr>
          <p:cNvSpPr/>
          <p:nvPr/>
        </p:nvSpPr>
        <p:spPr>
          <a:xfrm>
            <a:off x="3952410" y="171956"/>
            <a:ext cx="343536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600"/>
              <a:t>ORACIÓN INICIAL</a:t>
            </a:r>
          </a:p>
        </p:txBody>
      </p:sp>
      <p:pic>
        <p:nvPicPr>
          <p:cNvPr id="7" name="Picture 6" descr="Jesus and the Esoteric Tradition: Mysteries of Christianity Part IV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8618" y="1292134"/>
            <a:ext cx="3257005" cy="50890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3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556" y="-84198"/>
            <a:ext cx="7252162" cy="12469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    </a:t>
            </a:r>
            <a:r>
              <a:rPr lang="en-US" b="1">
                <a:solidFill>
                  <a:schemeClr val="bg1"/>
                </a:solidFill>
                <a:latin typeface="+mn-lt"/>
              </a:rPr>
              <a:t>WHAT’S NEXT?</a:t>
            </a:r>
            <a:endParaRPr lang="en-US" sz="4800" b="1" cap="all" baseline="30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010" y="1525232"/>
            <a:ext cx="71489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/>
              <a:t>1. Las familias que se sientan en círculo.</a:t>
            </a:r>
          </a:p>
          <a:p>
            <a:r>
              <a:rPr lang="es-MX" sz="2800"/>
              <a:t>2. La primera persona comienza con cualquier palabra que desee, como “cama”.</a:t>
            </a:r>
          </a:p>
          <a:p>
            <a:r>
              <a:rPr lang="es-MX" sz="2800"/>
              <a:t>3. La siguiente persona repite la primera palabra y luego agrega otra palabra para formar otra palabra, como “león”: camaleón</a:t>
            </a:r>
          </a:p>
          <a:p>
            <a:r>
              <a:rPr lang="es-MX" sz="2800"/>
              <a:t>4. La siguiente persona repite la palabra anterior y agrega otro enlace de palabra como “rosa”.</a:t>
            </a:r>
          </a:p>
          <a:p>
            <a:r>
              <a:rPr lang="es-MX" sz="2800"/>
              <a:t>Para mantener el ritmo, de solo unos segundos para cada nueva asociación de palabras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520" y="2011680"/>
            <a:ext cx="3923211" cy="39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0355" y="154541"/>
            <a:ext cx="921070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El </a:t>
            </a:r>
            <a:r>
              <a:rPr lang="es-MX" sz="4000" b="1">
                <a:solidFill>
                  <a:schemeClr val="bg1"/>
                </a:solidFill>
              </a:rPr>
              <a:t>origen</a:t>
            </a:r>
            <a:r>
              <a:rPr lang="en-US" sz="4000" b="1">
                <a:solidFill>
                  <a:schemeClr val="bg1"/>
                </a:solidFill>
              </a:rPr>
              <a:t> de la fiesta de la Pascua</a:t>
            </a:r>
            <a:endParaRPr lang="en-US" sz="4000">
              <a:solidFill>
                <a:schemeClr val="bg1"/>
              </a:solidFill>
              <a:cs typeface="Calibri"/>
            </a:endParaRPr>
          </a:p>
          <a:p>
            <a:pPr algn="ctr"/>
            <a:endParaRPr lang="en-US" sz="3600">
              <a:solidFill>
                <a:schemeClr val="bg1"/>
              </a:solidFill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2682" y="5843148"/>
            <a:ext cx="678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https://youtu.be/vsAE0_4OamE?si=pWloWq2HdKIFaafG</a:t>
            </a:r>
            <a:endParaRPr lang="en-US"/>
          </a:p>
          <a:p>
            <a:endParaRPr lang="en-US"/>
          </a:p>
        </p:txBody>
      </p:sp>
      <p:pic>
        <p:nvPicPr>
          <p:cNvPr id="2" name="Online Media 1" title="El origen de la fiesta de la Pascua">
            <a:hlinkClick r:id="" action="ppaction://media"/>
            <a:extLst>
              <a:ext uri="{FF2B5EF4-FFF2-40B4-BE49-F238E27FC236}">
                <a16:creationId xmlns:a16="http://schemas.microsoft.com/office/drawing/2014/main" id="{F558628B-03DC-74CB-D372-02D2E9E1A5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31303" y="1531434"/>
            <a:ext cx="7564128" cy="39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90649" y="123762"/>
            <a:ext cx="921070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</a:rPr>
              <a:t>TEMA</a:t>
            </a:r>
            <a:endParaRPr lang="es-MX" sz="23900" b="1" i="1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133" y="1772062"/>
            <a:ext cx="5155736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/>
              <a:t>Vamos a </a:t>
            </a:r>
            <a:r>
              <a:rPr lang="en-US" sz="2800" err="1"/>
              <a:t>repasar</a:t>
            </a:r>
            <a:r>
              <a:rPr lang="en-US" sz="2800"/>
              <a:t> lo que </a:t>
            </a:r>
            <a:r>
              <a:rPr lang="en-US" sz="2800" err="1"/>
              <a:t>hemos</a:t>
            </a:r>
            <a:r>
              <a:rPr lang="en-US" sz="2800"/>
              <a:t> </a:t>
            </a:r>
            <a:r>
              <a:rPr lang="en-US" sz="2800" err="1"/>
              <a:t>aprendido</a:t>
            </a:r>
            <a:r>
              <a:rPr lang="en-US" sz="2800"/>
              <a:t> del </a:t>
            </a:r>
            <a:r>
              <a:rPr lang="en-US" sz="2800" err="1"/>
              <a:t>Antiguo</a:t>
            </a:r>
            <a:r>
              <a:rPr lang="en-US" sz="2800"/>
              <a:t> y Nuevo </a:t>
            </a:r>
            <a:r>
              <a:rPr lang="en-US" sz="2800" err="1"/>
              <a:t>Testamento</a:t>
            </a:r>
            <a:r>
              <a:rPr lang="en-US" sz="2800"/>
              <a:t> de la Biblia </a:t>
            </a:r>
            <a:r>
              <a:rPr lang="en-US" sz="2800" err="1"/>
              <a:t>sobre</a:t>
            </a:r>
            <a:r>
              <a:rPr lang="en-US" sz="2800"/>
              <a:t> la </a:t>
            </a:r>
            <a:r>
              <a:rPr lang="en-US" sz="2800" err="1"/>
              <a:t>Eucaristía</a:t>
            </a:r>
            <a:r>
              <a:rPr lang="en-US" sz="2800"/>
              <a:t>. </a:t>
            </a:r>
            <a:endParaRPr lang="en-US" sz="4000"/>
          </a:p>
          <a:p>
            <a:pPr algn="ctr"/>
            <a:endParaRPr lang="en-US" sz="2800"/>
          </a:p>
          <a:p>
            <a:pPr algn="ctr"/>
            <a:r>
              <a:rPr lang="en-US" sz="2800"/>
              <a:t>Las </a:t>
            </a:r>
            <a:r>
              <a:rPr lang="en-US" sz="2800" err="1"/>
              <a:t>Escrituras</a:t>
            </a:r>
            <a:r>
              <a:rPr lang="en-US" sz="2800"/>
              <a:t> </a:t>
            </a:r>
            <a:r>
              <a:rPr lang="en-US" sz="2800" err="1"/>
              <a:t>nos</a:t>
            </a:r>
            <a:r>
              <a:rPr lang="en-US" sz="2800"/>
              <a:t> </a:t>
            </a:r>
            <a:r>
              <a:rPr lang="en-US" sz="2800" err="1"/>
              <a:t>enseñan</a:t>
            </a:r>
            <a:r>
              <a:rPr lang="en-US" sz="2800"/>
              <a:t> </a:t>
            </a:r>
            <a:r>
              <a:rPr lang="en-US" sz="2800" err="1"/>
              <a:t>acerca</a:t>
            </a:r>
            <a:r>
              <a:rPr lang="en-US" sz="2800"/>
              <a:t> del plan de Dios para </a:t>
            </a:r>
            <a:r>
              <a:rPr lang="en-US" sz="2800" err="1"/>
              <a:t>darnos</a:t>
            </a:r>
            <a:r>
              <a:rPr lang="en-US" sz="2800"/>
              <a:t> </a:t>
            </a:r>
            <a:r>
              <a:rPr lang="en-US" sz="2800" err="1"/>
              <a:t>el</a:t>
            </a:r>
            <a:r>
              <a:rPr lang="en-US" sz="2800"/>
              <a:t> Corazón de Su </a:t>
            </a:r>
            <a:r>
              <a:rPr lang="en-US" sz="2800" err="1"/>
              <a:t>Hijo</a:t>
            </a:r>
            <a:r>
              <a:rPr lang="en-US" sz="2800"/>
              <a:t>, Jesús </a:t>
            </a:r>
            <a:r>
              <a:rPr lang="en-US" sz="2800" err="1"/>
              <a:t>en</a:t>
            </a:r>
            <a:r>
              <a:rPr lang="en-US" sz="2800"/>
              <a:t> </a:t>
            </a:r>
            <a:r>
              <a:rPr lang="en-US" sz="2800" err="1"/>
              <a:t>el</a:t>
            </a:r>
            <a:r>
              <a:rPr lang="en-US" sz="2800"/>
              <a:t> Sacramento de la Santa </a:t>
            </a:r>
            <a:r>
              <a:rPr lang="en-US" sz="2800" err="1"/>
              <a:t>Comunión</a:t>
            </a:r>
            <a:r>
              <a:rPr lang="en-US" sz="2800"/>
              <a:t>. </a:t>
            </a:r>
            <a:endParaRPr lang="en-US" sz="4000">
              <a:cs typeface="Calibri"/>
            </a:endParaRPr>
          </a:p>
        </p:txBody>
      </p:sp>
      <p:pic>
        <p:nvPicPr>
          <p:cNvPr id="3" name="Picture 2" descr="CATHOLICVS: Festividad del Sagrado Corazón de Jesú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577" y="1411056"/>
            <a:ext cx="3783410" cy="52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Simon ushakov last supper 1685.jp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73" y="0"/>
            <a:ext cx="94668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3210" y="157844"/>
            <a:ext cx="65455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Lucas 22:17-20 </a:t>
            </a:r>
            <a:endParaRPr lang="en-US" sz="239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576251"/>
          </a:xfrm>
          <a:prstGeom prst="rect">
            <a:avLst/>
          </a:prstGeom>
          <a:gradFill>
            <a:gsLst>
              <a:gs pos="89000">
                <a:schemeClr val="accent1">
                  <a:lumMod val="5000"/>
                  <a:lumOff val="95000"/>
                  <a:alpha val="16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24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3481944" y="101861"/>
            <a:ext cx="522811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/>
              <a:t>LA ULTIMA CENA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8087" y="6210517"/>
            <a:ext cx="659929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ea typeface="+mn-lt"/>
                <a:cs typeface="+mn-lt"/>
                <a:hlinkClick r:id="rId3"/>
              </a:rPr>
              <a:t>https://youtu.be/Nh9Z7YRoyKk?si=7ybfRPwgJm7ghh92</a:t>
            </a:r>
            <a:endParaRPr lang="en-US">
              <a:ea typeface="+mn-lt"/>
              <a:cs typeface="+mn-lt"/>
            </a:endParaRPr>
          </a:p>
          <a:p>
            <a:pPr algn="ctr"/>
            <a:endParaRPr lang="en-US">
              <a:cs typeface="Calibri" panose="020F0502020204030204"/>
            </a:endParaRPr>
          </a:p>
        </p:txBody>
      </p:sp>
      <p:pic>
        <p:nvPicPr>
          <p:cNvPr id="2" name="Online Media 1" title="lavatorio y ultima cena final">
            <a:hlinkClick r:id="" action="ppaction://media"/>
            <a:extLst>
              <a:ext uri="{FF2B5EF4-FFF2-40B4-BE49-F238E27FC236}">
                <a16:creationId xmlns:a16="http://schemas.microsoft.com/office/drawing/2014/main" id="{51028D17-3275-790C-0E4C-83D35DEC86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42839" y="1113263"/>
            <a:ext cx="6701883" cy="49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9623" y="176629"/>
            <a:ext cx="632735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La </a:t>
            </a:r>
            <a:r>
              <a:rPr lang="en-US" sz="4400" b="1" err="1">
                <a:solidFill>
                  <a:schemeClr val="bg1"/>
                </a:solidFill>
              </a:rPr>
              <a:t>Última</a:t>
            </a:r>
            <a:r>
              <a:rPr lang="en-US" sz="4400" b="1">
                <a:solidFill>
                  <a:schemeClr val="bg1"/>
                </a:solidFill>
              </a:rPr>
              <a:t> Cena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678" y="1633546"/>
            <a:ext cx="5791200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4000" i="1"/>
          </a:p>
          <a:p>
            <a:pPr algn="ctr"/>
            <a:r>
              <a:rPr lang="en-US" sz="4000" i="1"/>
              <a:t>¿</a:t>
            </a:r>
            <a:r>
              <a:rPr lang="en-US" sz="4000" i="1" err="1"/>
              <a:t>Qué</a:t>
            </a:r>
            <a:r>
              <a:rPr lang="en-US" sz="4000" i="1"/>
              <a:t> </a:t>
            </a:r>
            <a:r>
              <a:rPr lang="en-US" sz="4000" i="1" err="1"/>
              <a:t>dijo</a:t>
            </a:r>
            <a:r>
              <a:rPr lang="en-US" sz="4000" i="1"/>
              <a:t> y </a:t>
            </a:r>
            <a:r>
              <a:rPr lang="en-US" sz="4000" i="1" err="1"/>
              <a:t>qué</a:t>
            </a:r>
            <a:r>
              <a:rPr lang="en-US" sz="4000" i="1"/>
              <a:t> </a:t>
            </a:r>
            <a:r>
              <a:rPr lang="en-US" sz="4000" i="1" err="1"/>
              <a:t>hizo</a:t>
            </a:r>
            <a:r>
              <a:rPr lang="en-US" sz="4000" i="1"/>
              <a:t> Jesús </a:t>
            </a:r>
            <a:r>
              <a:rPr lang="en-US" sz="4000" i="1" err="1"/>
              <a:t>en</a:t>
            </a:r>
            <a:r>
              <a:rPr lang="en-US" sz="4000" i="1"/>
              <a:t> </a:t>
            </a:r>
            <a:r>
              <a:rPr lang="en-US" sz="4000" i="1" err="1"/>
              <a:t>el</a:t>
            </a:r>
            <a:r>
              <a:rPr lang="en-US" sz="4000" i="1"/>
              <a:t> video que es lo </a:t>
            </a:r>
            <a:r>
              <a:rPr lang="en-US" sz="4000" i="1" err="1"/>
              <a:t>mismo</a:t>
            </a:r>
            <a:r>
              <a:rPr lang="en-US" sz="4000" i="1"/>
              <a:t> que dice y </a:t>
            </a:r>
            <a:r>
              <a:rPr lang="en-US" sz="4000" i="1" err="1"/>
              <a:t>hace</a:t>
            </a:r>
            <a:r>
              <a:rPr lang="en-US" sz="4000" i="1"/>
              <a:t> </a:t>
            </a:r>
            <a:r>
              <a:rPr lang="en-US" sz="4000" i="1" err="1"/>
              <a:t>el</a:t>
            </a:r>
            <a:r>
              <a:rPr lang="en-US" sz="4000" i="1"/>
              <a:t> </a:t>
            </a:r>
            <a:r>
              <a:rPr lang="en-US" sz="4000" i="1" err="1"/>
              <a:t>sacerdote</a:t>
            </a:r>
            <a:r>
              <a:rPr lang="en-US" sz="4000" i="1"/>
              <a:t> </a:t>
            </a:r>
            <a:r>
              <a:rPr lang="en-US" sz="4000" i="1" err="1"/>
              <a:t>en</a:t>
            </a:r>
            <a:r>
              <a:rPr lang="en-US" sz="4000" i="1"/>
              <a:t> la Misa? </a:t>
            </a:r>
            <a:endParaRPr lang="en-US"/>
          </a:p>
        </p:txBody>
      </p:sp>
      <p:pic>
        <p:nvPicPr>
          <p:cNvPr id="7" name="Picture 6" descr="File:Juan de Juanes 002.jpg - Wikipedia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0549" y="1251285"/>
            <a:ext cx="3426173" cy="55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4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87" r="9200" b="44183"/>
          <a:stretch/>
        </p:blipFill>
        <p:spPr>
          <a:xfrm>
            <a:off x="0" y="95793"/>
            <a:ext cx="12183292" cy="6766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623" y="176629"/>
            <a:ext cx="632735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CONVERSACIÓN FAMILIAR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097" y="1206136"/>
            <a:ext cx="681881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En la Cena del </a:t>
            </a:r>
            <a:r>
              <a:rPr lang="en-US" err="1"/>
              <a:t>Señor</a:t>
            </a:r>
            <a:r>
              <a:rPr lang="en-US"/>
              <a:t>,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apóstoles</a:t>
            </a:r>
            <a:r>
              <a:rPr lang="en-US"/>
              <a:t> </a:t>
            </a:r>
            <a:r>
              <a:rPr lang="en-US" err="1"/>
              <a:t>experimentaron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amor de Dios </a:t>
            </a:r>
            <a:r>
              <a:rPr lang="en-US" err="1"/>
              <a:t>por</a:t>
            </a:r>
            <a:r>
              <a:rPr lang="en-US"/>
              <a:t> </a:t>
            </a:r>
            <a:r>
              <a:rPr lang="en-US" err="1"/>
              <a:t>ellos</a:t>
            </a:r>
            <a:r>
              <a:rPr lang="en-US"/>
              <a:t> de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manera</a:t>
            </a:r>
            <a:r>
              <a:rPr lang="en-US"/>
              <a:t> que </a:t>
            </a:r>
            <a:r>
              <a:rPr lang="en-US" err="1"/>
              <a:t>iba</a:t>
            </a:r>
            <a:r>
              <a:rPr lang="en-US"/>
              <a:t> </a:t>
            </a:r>
            <a:r>
              <a:rPr lang="en-US" err="1"/>
              <a:t>más</a:t>
            </a:r>
            <a:r>
              <a:rPr lang="en-US"/>
              <a:t> </a:t>
            </a:r>
            <a:r>
              <a:rPr lang="en-US" err="1"/>
              <a:t>allá</a:t>
            </a:r>
            <a:r>
              <a:rPr lang="en-US"/>
              <a:t> de lo que </a:t>
            </a:r>
            <a:r>
              <a:rPr lang="en-US" err="1"/>
              <a:t>podrían</a:t>
            </a:r>
            <a:r>
              <a:rPr lang="en-US"/>
              <a:t> </a:t>
            </a:r>
            <a:r>
              <a:rPr lang="en-US" err="1"/>
              <a:t>haber</a:t>
            </a:r>
            <a:r>
              <a:rPr lang="en-US"/>
              <a:t> </a:t>
            </a:r>
            <a:r>
              <a:rPr lang="en-US" err="1"/>
              <a:t>imaginado</a:t>
            </a:r>
            <a:r>
              <a:rPr lang="en-US"/>
              <a:t>. La ofrenda de Jesús de Su Cuerpo y Sangre a </a:t>
            </a:r>
            <a:r>
              <a:rPr lang="en-US" err="1"/>
              <a:t>ellos</a:t>
            </a:r>
            <a:r>
              <a:rPr lang="en-US"/>
              <a:t> </a:t>
            </a:r>
            <a:r>
              <a:rPr lang="en-US" err="1"/>
              <a:t>los</a:t>
            </a:r>
            <a:r>
              <a:rPr lang="en-US"/>
              <a:t> </a:t>
            </a:r>
            <a:r>
              <a:rPr lang="en-US" err="1"/>
              <a:t>dejó</a:t>
            </a:r>
            <a:r>
              <a:rPr lang="en-US"/>
              <a:t> (a la </a:t>
            </a:r>
            <a:r>
              <a:rPr lang="en-US" err="1"/>
              <a:t>mayoría</a:t>
            </a:r>
            <a:r>
              <a:rPr lang="en-US"/>
              <a:t> de </a:t>
            </a:r>
            <a:r>
              <a:rPr lang="en-US" err="1"/>
              <a:t>ellos</a:t>
            </a:r>
            <a:r>
              <a:rPr lang="en-US"/>
              <a:t>) sin palabras, </a:t>
            </a:r>
            <a:r>
              <a:rPr lang="en-US" err="1"/>
              <a:t>humillados</a:t>
            </a:r>
            <a:r>
              <a:rPr lang="en-US"/>
              <a:t> y </a:t>
            </a:r>
            <a:r>
              <a:rPr lang="en-US" err="1"/>
              <a:t>asombrados</a:t>
            </a:r>
            <a:r>
              <a:rPr lang="en-US"/>
              <a:t>. </a:t>
            </a:r>
          </a:p>
          <a:p>
            <a:pPr algn="ctr"/>
            <a:r>
              <a:rPr lang="en-US"/>
              <a:t>En </a:t>
            </a:r>
            <a:r>
              <a:rPr lang="en-US" err="1"/>
              <a:t>el</a:t>
            </a:r>
            <a:r>
              <a:rPr lang="en-US"/>
              <a:t> Sacramento de la </a:t>
            </a:r>
            <a:r>
              <a:rPr lang="en-US" err="1"/>
              <a:t>Eucaristía</a:t>
            </a:r>
            <a:r>
              <a:rPr lang="en-US"/>
              <a:t> de hoy, </a:t>
            </a:r>
            <a:r>
              <a:rPr lang="en-US" err="1"/>
              <a:t>entramos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mismo</a:t>
            </a:r>
            <a:r>
              <a:rPr lang="en-US"/>
              <a:t> </a:t>
            </a:r>
            <a:r>
              <a:rPr lang="en-US" err="1"/>
              <a:t>momento</a:t>
            </a:r>
            <a:r>
              <a:rPr lang="en-US"/>
              <a:t> con Dios. </a:t>
            </a:r>
            <a:r>
              <a:rPr lang="en-US" err="1"/>
              <a:t>Cuando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</a:t>
            </a:r>
            <a:r>
              <a:rPr lang="en-US" err="1"/>
              <a:t>cielo</a:t>
            </a:r>
            <a:r>
              <a:rPr lang="en-US"/>
              <a:t> </a:t>
            </a:r>
            <a:r>
              <a:rPr lang="en-US" err="1"/>
              <a:t>toca</a:t>
            </a:r>
            <a:r>
              <a:rPr lang="en-US"/>
              <a:t> la tierra </a:t>
            </a:r>
            <a:r>
              <a:rPr lang="en-US" err="1"/>
              <a:t>en</a:t>
            </a:r>
            <a:r>
              <a:rPr lang="en-US"/>
              <a:t> la </a:t>
            </a:r>
            <a:r>
              <a:rPr lang="en-US" err="1"/>
              <a:t>Consagración</a:t>
            </a:r>
            <a:r>
              <a:rPr lang="en-US"/>
              <a:t>, Jesús </a:t>
            </a:r>
            <a:r>
              <a:rPr lang="en-US" err="1"/>
              <a:t>nos</a:t>
            </a:r>
            <a:r>
              <a:rPr lang="en-US"/>
              <a:t> </a:t>
            </a:r>
            <a:r>
              <a:rPr lang="en-US" err="1"/>
              <a:t>ofrece</a:t>
            </a:r>
            <a:r>
              <a:rPr lang="en-US"/>
              <a:t> </a:t>
            </a:r>
            <a:r>
              <a:rPr lang="en-US" err="1"/>
              <a:t>todo</a:t>
            </a:r>
            <a:r>
              <a:rPr lang="en-US"/>
              <a:t> lo que </a:t>
            </a:r>
            <a:r>
              <a:rPr lang="en-US" err="1"/>
              <a:t>Él</a:t>
            </a:r>
            <a:r>
              <a:rPr lang="en-US"/>
              <a:t> es, Su Cuerpo, Sangre, Alma y </a:t>
            </a:r>
            <a:r>
              <a:rPr lang="en-US" err="1"/>
              <a:t>Divinidad</a:t>
            </a:r>
            <a:r>
              <a:rPr lang="en-US"/>
              <a:t> a </a:t>
            </a:r>
            <a:r>
              <a:rPr lang="en-US" err="1"/>
              <a:t>nosotros</a:t>
            </a:r>
            <a:r>
              <a:rPr lang="en-US"/>
              <a:t> </a:t>
            </a:r>
            <a:r>
              <a:rPr lang="en-US" err="1"/>
              <a:t>también</a:t>
            </a:r>
            <a:r>
              <a:rPr lang="en-US"/>
              <a:t>. </a:t>
            </a:r>
          </a:p>
          <a:p>
            <a:r>
              <a:rPr lang="en-US"/>
              <a:t>• ¿Por </a:t>
            </a:r>
            <a:r>
              <a:rPr lang="en-US" err="1"/>
              <a:t>qué</a:t>
            </a:r>
            <a:r>
              <a:rPr lang="en-US"/>
              <a:t> </a:t>
            </a:r>
            <a:r>
              <a:rPr lang="en-US" err="1"/>
              <a:t>crees</a:t>
            </a:r>
            <a:r>
              <a:rPr lang="en-US"/>
              <a:t> que Jesús </a:t>
            </a:r>
            <a:r>
              <a:rPr lang="en-US" err="1"/>
              <a:t>está</a:t>
            </a:r>
            <a:r>
              <a:rPr lang="en-US"/>
              <a:t> </a:t>
            </a:r>
            <a:r>
              <a:rPr lang="en-US" err="1"/>
              <a:t>presente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</a:t>
            </a:r>
            <a:r>
              <a:rPr lang="en-US"/>
              <a:t> Sacramento de la </a:t>
            </a:r>
            <a:r>
              <a:rPr lang="en-US" err="1"/>
              <a:t>Eucaristía</a:t>
            </a:r>
            <a:r>
              <a:rPr lang="en-US"/>
              <a:t>? </a:t>
            </a:r>
            <a:endParaRPr lang="en-US">
              <a:cs typeface="Calibri" panose="020F0502020204030204"/>
            </a:endParaRPr>
          </a:p>
          <a:p>
            <a:r>
              <a:rPr lang="en-US"/>
              <a:t>• ¿</a:t>
            </a:r>
            <a:r>
              <a:rPr lang="en-US" err="1"/>
              <a:t>Qué</a:t>
            </a:r>
            <a:r>
              <a:rPr lang="en-US"/>
              <a:t> </a:t>
            </a:r>
            <a:r>
              <a:rPr lang="en-US" err="1"/>
              <a:t>tiene</a:t>
            </a:r>
            <a:r>
              <a:rPr lang="en-US"/>
              <a:t> la Santa </a:t>
            </a:r>
            <a:r>
              <a:rPr lang="en-US" err="1"/>
              <a:t>Comunión</a:t>
            </a:r>
            <a:r>
              <a:rPr lang="en-US"/>
              <a:t> que </a:t>
            </a:r>
            <a:r>
              <a:rPr lang="en-US" err="1"/>
              <a:t>demuestra</a:t>
            </a:r>
            <a:r>
              <a:rPr lang="en-US"/>
              <a:t> que Dios </a:t>
            </a:r>
            <a:r>
              <a:rPr lang="en-US" err="1"/>
              <a:t>te</a:t>
            </a:r>
            <a:r>
              <a:rPr lang="en-US"/>
              <a:t> ama y </a:t>
            </a:r>
            <a:r>
              <a:rPr lang="en-US" err="1"/>
              <a:t>quiere</a:t>
            </a:r>
            <a:r>
              <a:rPr lang="en-US"/>
              <a:t> ser </a:t>
            </a:r>
            <a:r>
              <a:rPr lang="en-US" err="1"/>
              <a:t>parte</a:t>
            </a:r>
            <a:r>
              <a:rPr lang="en-US"/>
              <a:t> de </a:t>
            </a:r>
            <a:r>
              <a:rPr lang="en-US" err="1"/>
              <a:t>tu</a:t>
            </a:r>
            <a:r>
              <a:rPr lang="en-US"/>
              <a:t> </a:t>
            </a:r>
            <a:r>
              <a:rPr lang="en-US" err="1"/>
              <a:t>vida</a:t>
            </a:r>
            <a:r>
              <a:rPr lang="en-US"/>
              <a:t> </a:t>
            </a:r>
            <a:r>
              <a:rPr lang="en-US" err="1"/>
              <a:t>ahora</a:t>
            </a:r>
            <a:r>
              <a:rPr lang="en-US"/>
              <a:t> y </a:t>
            </a:r>
            <a:r>
              <a:rPr lang="en-US" err="1"/>
              <a:t>siempre</a:t>
            </a:r>
            <a:r>
              <a:rPr lang="en-US"/>
              <a:t>? 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revision>3</cp:revision>
  <dcterms:created xsi:type="dcterms:W3CDTF">2021-11-19T16:04:10Z</dcterms:created>
  <dcterms:modified xsi:type="dcterms:W3CDTF">2023-11-03T15:23:41Z</dcterms:modified>
</cp:coreProperties>
</file>