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62" r:id="rId7"/>
    <p:sldId id="278" r:id="rId8"/>
    <p:sldId id="266" r:id="rId9"/>
    <p:sldId id="281" r:id="rId10"/>
    <p:sldId id="28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KCwfBl_fU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KCwfBl_fU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8"/>
          <a:stretch/>
        </p:blipFill>
        <p:spPr>
          <a:xfrm>
            <a:off x="0" y="0"/>
            <a:ext cx="12292061" cy="691619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18263" y="5004262"/>
            <a:ext cx="3955473" cy="407324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Antenna Black" panose="02000505000000020004" pitchFamily="2" charset="0"/>
              </a:rPr>
              <a:t>MARÍA E ISRAEL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59" y="180662"/>
            <a:ext cx="12070080" cy="960556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DISCÍPULOS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8917"/>
            <a:ext cx="2819400" cy="10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ecoración de papel colorido con luces bokeh">
            <a:extLst>
              <a:ext uri="{FF2B5EF4-FFF2-40B4-BE49-F238E27FC236}">
                <a16:creationId xmlns:a16="http://schemas.microsoft.com/office/drawing/2014/main" id="{530D0AB2-87B3-DE57-2373-9546BF80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130" b="56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333460-377B-8A4F-B8B8-E2D3D4A22D9E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CELEBRACIÓN</a:t>
            </a:r>
          </a:p>
        </p:txBody>
      </p:sp>
    </p:spTree>
    <p:extLst>
      <p:ext uri="{BB962C8B-B14F-4D97-AF65-F5344CB8AC3E}">
        <p14:creationId xmlns:p14="http://schemas.microsoft.com/office/powerpoint/2010/main" val="254964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m Sea Under Blue Sky during Sunset · Free Stock Photo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3207"/>
            <a:ext cx="12256423" cy="6134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420" y="1279535"/>
            <a:ext cx="109312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Jesucristo, </a:t>
            </a:r>
          </a:p>
          <a:p>
            <a:r>
              <a:rPr lang="es-MX" sz="3600" b="1" dirty="0">
                <a:solidFill>
                  <a:schemeClr val="bg1"/>
                </a:solidFill>
              </a:rPr>
              <a:t>Te encomendamos a nuestra familia y te pedimos tu bendición y protección. Te amamos Señor Jesús con todo nuestro corazón y te pedimos que ayudes a nuestra familia a ser más como la Sagrada Familia. Ayúdanos a ser amables, amorosos y pacientes unos con otros. Danos toda la gracia que necesitamos para convertirnos en santos y tus fieles discípulos. 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Amén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ORACIÓN INICIAL</a:t>
            </a: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42"/>
            <a:ext cx="12194772" cy="66315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5008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17062"/>
            <a:ext cx="3626828" cy="1078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</a:t>
            </a: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09" y="-275987"/>
            <a:ext cx="9511981" cy="71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490" y="3761376"/>
            <a:ext cx="8126822" cy="309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103" y="1093018"/>
            <a:ext cx="11525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</a:t>
            </a:r>
            <a:r>
              <a:rPr lang="es-MX" sz="3600" dirty="0"/>
              <a:t>Cuál es tu historia favorita o persona favorita del Antiguo Testamento? ¿Por qué?</a:t>
            </a:r>
          </a:p>
          <a:p>
            <a:endParaRPr lang="en-US" sz="3600" dirty="0"/>
          </a:p>
          <a:p>
            <a:r>
              <a:rPr lang="es-MX" sz="3600" dirty="0"/>
              <a:t>¿Cuáles son las dos cosas nuevas que aprendiste este año en </a:t>
            </a:r>
            <a:r>
              <a:rPr lang="es-MX" sz="3600" i="1" dirty="0"/>
              <a:t>Familias Formando Discípulos</a:t>
            </a:r>
            <a:r>
              <a:rPr lang="es-MX" sz="3600" dirty="0"/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CONVERSACIÓN FAMILIAR</a:t>
            </a: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20" b="17804"/>
          <a:stretch/>
        </p:blipFill>
        <p:spPr>
          <a:xfrm>
            <a:off x="0" y="897775"/>
            <a:ext cx="12192000" cy="6018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206" y="216096"/>
            <a:ext cx="8089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REPASO DE LOS PRINCIPALES CONCEPTOS</a:t>
            </a:r>
            <a:endParaRPr lang="es-MX" sz="287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F931F-DA35-B440-9C00-64D786A822D5}"/>
              </a:ext>
            </a:extLst>
          </p:cNvPr>
          <p:cNvSpPr txBox="1"/>
          <p:nvPr/>
        </p:nvSpPr>
        <p:spPr>
          <a:xfrm>
            <a:off x="297814" y="1976299"/>
            <a:ext cx="4224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Nueva Alianza en y por Jesús 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64"/>
            <a:ext cx="12192000" cy="6841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8245" y="232644"/>
            <a:ext cx="412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Micrófono</a:t>
            </a:r>
            <a:r>
              <a:rPr lang="en-US" sz="4000" b="1" dirty="0"/>
              <a:t> </a:t>
            </a:r>
            <a:r>
              <a:rPr lang="en-US" sz="4000" b="1" dirty="0" err="1"/>
              <a:t>Abierto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1027" y="1757329"/>
            <a:ext cx="5141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hear from you!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218" y="5151442"/>
            <a:ext cx="918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afectó su relación con Dios, con los demás y con la comunidad de su iglesia el aprender acerca de las Sagradas Escrituras y vivir la fe juntos como familia y con otras familias? </a:t>
            </a:r>
          </a:p>
        </p:txBody>
      </p:sp>
    </p:spTree>
    <p:extLst>
      <p:ext uri="{BB962C8B-B14F-4D97-AF65-F5344CB8AC3E}">
        <p14:creationId xmlns:p14="http://schemas.microsoft.com/office/powerpoint/2010/main" val="233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4774" y="6538600"/>
            <a:ext cx="328768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MX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https://youtu.be/sKCwfBl_fUg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909FD-C68A-6D43-B915-D0A9B20B824D}"/>
              </a:ext>
            </a:extLst>
          </p:cNvPr>
          <p:cNvSpPr txBox="1"/>
          <p:nvPr/>
        </p:nvSpPr>
        <p:spPr>
          <a:xfrm>
            <a:off x="1636317" y="-42629"/>
            <a:ext cx="9544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la devoción a María?</a:t>
            </a:r>
            <a:endParaRPr lang="en-US" sz="6000" b="1" dirty="0"/>
          </a:p>
        </p:txBody>
      </p:sp>
      <p:pic>
        <p:nvPicPr>
          <p:cNvPr id="2" name="sKCwfBl_fU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9913" y="1155763"/>
            <a:ext cx="9432174" cy="53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Mary's May Crowning: Part 8, the Coronation - Ascension Press Media">
            <a:extLst>
              <a:ext uri="{FF2B5EF4-FFF2-40B4-BE49-F238E27FC236}">
                <a16:creationId xmlns:a16="http://schemas.microsoft.com/office/drawing/2014/main" id="{95F3C4E2-D315-7C42-9F9E-1DA8D7EC9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3110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40E83-230D-604C-97F6-50CCFBF5D007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Coronación de la Virgen </a:t>
            </a:r>
          </a:p>
        </p:txBody>
      </p:sp>
    </p:spTree>
    <p:extLst>
      <p:ext uri="{BB962C8B-B14F-4D97-AF65-F5344CB8AC3E}">
        <p14:creationId xmlns:p14="http://schemas.microsoft.com/office/powerpoint/2010/main" val="263221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17680</TotalTime>
  <Words>185</Words>
  <Application>Microsoft Office PowerPoint</Application>
  <PresentationFormat>Widescreen</PresentationFormat>
  <Paragraphs>20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Antenna Black</vt:lpstr>
      <vt:lpstr>Arial</vt:lpstr>
      <vt:lpstr>Calibri</vt:lpstr>
      <vt:lpstr>Calibri Light</vt:lpstr>
      <vt:lpstr>Times New Roman</vt:lpstr>
      <vt:lpstr>Office Theme</vt:lpstr>
      <vt:lpstr>FAMILIAS FORMANDO DISCÍPULOS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85</cp:revision>
  <dcterms:created xsi:type="dcterms:W3CDTF">2021-11-19T16:04:10Z</dcterms:created>
  <dcterms:modified xsi:type="dcterms:W3CDTF">2022-04-07T11:19:13Z</dcterms:modified>
</cp:coreProperties>
</file>