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70" r:id="rId6"/>
    <p:sldId id="262" r:id="rId7"/>
    <p:sldId id="261" r:id="rId8"/>
    <p:sldId id="263" r:id="rId9"/>
    <p:sldId id="271" r:id="rId10"/>
    <p:sldId id="264" r:id="rId11"/>
    <p:sldId id="269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01/12/2021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FzkAy5WLgxU?feature=oembed" TargetMode="External"/><Relationship Id="rId1" Type="http://schemas.openxmlformats.org/officeDocument/2006/relationships/video" Target="https://www.youtube.com/embed/NdqrwGJYePQ" TargetMode="External"/><Relationship Id="rId6" Type="http://schemas.openxmlformats.org/officeDocument/2006/relationships/hyperlink" Target="https://youtu.be/FzkAy5WLgxU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outu.be/NdqrwGJYeP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youtu.be/76rZ0Ctr6Mk" TargetMode="External"/><Relationship Id="rId2" Type="http://schemas.openxmlformats.org/officeDocument/2006/relationships/video" Target="https://www.youtube.com/embed/76rZ0Ctr6Mk?feature=oembed" TargetMode="External"/><Relationship Id="rId1" Type="http://schemas.openxmlformats.org/officeDocument/2006/relationships/video" Target="https://www.youtube.com/embed/4q1ntNbQIP8" TargetMode="External"/><Relationship Id="rId6" Type="http://schemas.openxmlformats.org/officeDocument/2006/relationships/image" Target="../media/image12.jpeg"/><Relationship Id="rId5" Type="http://schemas.openxmlformats.org/officeDocument/2006/relationships/hyperlink" Target="https://youtu.be/4q1ntNbQIP8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620"/>
            <a:ext cx="12192000" cy="68656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492419" y="391505"/>
            <a:ext cx="13204546" cy="1863065"/>
          </a:xfrm>
        </p:spPr>
        <p:txBody>
          <a:bodyPr>
            <a:normAutofit fontScale="90000"/>
          </a:bodyPr>
          <a:lstStyle/>
          <a:p>
            <a: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/>
            </a:r>
            <a:b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</a:br>
            <a: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/>
            </a:r>
            <a:b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</a:br>
            <a: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/>
            </a:r>
            <a:b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</a:br>
            <a:r>
              <a:rPr lang="en-US" sz="80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FAMILIAS FORMANDO DISCÍPULOS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20746" y="4439141"/>
            <a:ext cx="5750508" cy="424404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EL PACTO DE DIOS CON ABRAHAM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0504"/>
            <a:ext cx="2761145" cy="10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1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401" y="631767"/>
            <a:ext cx="12227024" cy="6234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0800" y="2439648"/>
            <a:ext cx="5027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/>
              <a:t>Haz una lista de todas las formas en las que pueden pensar que </a:t>
            </a:r>
            <a:r>
              <a:rPr lang="es-ES_tradnl" sz="2800" dirty="0" err="1"/>
              <a:t>están</a:t>
            </a:r>
            <a:r>
              <a:rPr lang="es-ES_tradnl" sz="2800" dirty="0"/>
              <a:t> viviendo como </a:t>
            </a:r>
            <a:r>
              <a:rPr lang="es-ES_tradnl" sz="2800" dirty="0" err="1"/>
              <a:t>discípulos</a:t>
            </a:r>
            <a:r>
              <a:rPr lang="es-ES_tradnl" sz="2800" dirty="0"/>
              <a:t> de Cristo y como son bendiciones para los </a:t>
            </a:r>
            <a:r>
              <a:rPr lang="es-ES_tradnl" sz="2800" dirty="0" err="1"/>
              <a:t>demás</a:t>
            </a:r>
            <a:r>
              <a:rPr lang="es-ES_tradnl" sz="2800" dirty="0"/>
              <a:t> y para el mundo que los rodea. </a:t>
            </a:r>
            <a:endParaRPr lang="es-ES_tradnl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815" y="185319"/>
            <a:ext cx="4344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Actividad en Familia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38426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84" y="1388654"/>
            <a:ext cx="79781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i="1" dirty="0" err="1"/>
              <a:t>Oración</a:t>
            </a:r>
            <a:r>
              <a:rPr lang="es-ES_tradnl" sz="3200" b="1" i="1" dirty="0"/>
              <a:t> de San Francisco de </a:t>
            </a:r>
            <a:r>
              <a:rPr lang="es-ES_tradnl" sz="3200" b="1" i="1" dirty="0" err="1" smtClean="0"/>
              <a:t>Asís</a:t>
            </a:r>
            <a:endParaRPr lang="es-ES_tradnl" sz="3200" b="1" i="1" dirty="0" smtClean="0"/>
          </a:p>
          <a:p>
            <a:endParaRPr lang="es-ES_tradnl" sz="3200" b="1" i="1" dirty="0"/>
          </a:p>
          <a:p>
            <a:r>
              <a:rPr lang="es-ES_tradnl" sz="2800" dirty="0" err="1"/>
              <a:t>Señor</a:t>
            </a:r>
            <a:r>
              <a:rPr lang="es-ES_tradnl" sz="2800" dirty="0"/>
              <a:t>, hazme un instrumento de tu paz; </a:t>
            </a:r>
          </a:p>
          <a:p>
            <a:r>
              <a:rPr lang="es-ES_tradnl" sz="2800" dirty="0"/>
              <a:t>donde haya odio, </a:t>
            </a:r>
            <a:r>
              <a:rPr lang="es-ES_tradnl" sz="2800" dirty="0" err="1"/>
              <a:t>déjame</a:t>
            </a:r>
            <a:r>
              <a:rPr lang="es-ES_tradnl" sz="2800" dirty="0"/>
              <a:t> sembrar amor; </a:t>
            </a:r>
          </a:p>
          <a:p>
            <a:r>
              <a:rPr lang="es-ES_tradnl" sz="2800" dirty="0"/>
              <a:t>donde haya dolor, </a:t>
            </a:r>
            <a:r>
              <a:rPr lang="es-ES_tradnl" sz="2800" dirty="0" err="1"/>
              <a:t>perdón</a:t>
            </a:r>
            <a:r>
              <a:rPr lang="es-ES_tradnl" sz="2800" dirty="0"/>
              <a:t>;</a:t>
            </a:r>
          </a:p>
          <a:p>
            <a:r>
              <a:rPr lang="es-ES_tradnl" sz="2800" dirty="0"/>
              <a:t>donde hay discordia, </a:t>
            </a:r>
            <a:r>
              <a:rPr lang="es-ES_tradnl" sz="2800" dirty="0" err="1"/>
              <a:t>unión</a:t>
            </a:r>
            <a:r>
              <a:rPr lang="es-ES_tradnl" sz="2800" dirty="0"/>
              <a:t>;</a:t>
            </a:r>
          </a:p>
          <a:p>
            <a:r>
              <a:rPr lang="es-ES_tradnl" sz="2800" dirty="0"/>
              <a:t>donde hay duda, fe;</a:t>
            </a:r>
          </a:p>
          <a:p>
            <a:r>
              <a:rPr lang="es-ES_tradnl" sz="2800" dirty="0"/>
              <a:t>donde hay </a:t>
            </a:r>
            <a:r>
              <a:rPr lang="es-ES_tradnl" sz="2800" dirty="0" err="1"/>
              <a:t>desesperación</a:t>
            </a:r>
            <a:r>
              <a:rPr lang="es-ES_tradnl" sz="2800" dirty="0"/>
              <a:t>, esperanza; </a:t>
            </a:r>
          </a:p>
          <a:p>
            <a:r>
              <a:rPr lang="es-ES_tradnl" sz="2800" dirty="0"/>
              <a:t>donde hay oscuridad, luz;</a:t>
            </a:r>
          </a:p>
          <a:p>
            <a:r>
              <a:rPr lang="es-ES_tradnl" sz="2800" dirty="0"/>
              <a:t>Y donde hay tristeza, felicidad.</a:t>
            </a:r>
            <a:endParaRPr lang="es-ES_tradnl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1360" y="314710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Oración final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55" y="624840"/>
            <a:ext cx="5776145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0712" y="1229260"/>
            <a:ext cx="66016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/>
              <a:t>Jesucristo, </a:t>
            </a:r>
            <a:r>
              <a:rPr lang="es-ES_tradnl" sz="2800" dirty="0" err="1"/>
              <a:t>Señor</a:t>
            </a:r>
            <a:r>
              <a:rPr lang="es-ES_tradnl" sz="2800" dirty="0"/>
              <a:t> Nuestro,</a:t>
            </a:r>
          </a:p>
          <a:p>
            <a:r>
              <a:rPr lang="es-ES_tradnl" sz="2800" dirty="0"/>
              <a:t>Te encomendamos a nuestra familia y te pedimos tu </a:t>
            </a:r>
            <a:r>
              <a:rPr lang="es-ES_tradnl" sz="2800" dirty="0" err="1"/>
              <a:t>bendición</a:t>
            </a:r>
            <a:r>
              <a:rPr lang="es-ES_tradnl" sz="2800" dirty="0"/>
              <a:t> y </a:t>
            </a:r>
            <a:r>
              <a:rPr lang="es-ES_tradnl" sz="2800" dirty="0" err="1"/>
              <a:t>protección</a:t>
            </a:r>
            <a:r>
              <a:rPr lang="es-ES_tradnl" sz="2800" dirty="0"/>
              <a:t>. Te amamos con todo nuestro </a:t>
            </a:r>
            <a:r>
              <a:rPr lang="es-ES_tradnl" sz="2800" dirty="0" err="1"/>
              <a:t>corazón</a:t>
            </a:r>
            <a:r>
              <a:rPr lang="es-ES_tradnl" sz="2800" dirty="0"/>
              <a:t>. Te pedimos que ayudes a nuestra familia a ser </a:t>
            </a:r>
            <a:r>
              <a:rPr lang="es-ES_tradnl" sz="2800" dirty="0" err="1"/>
              <a:t>más</a:t>
            </a:r>
            <a:r>
              <a:rPr lang="es-ES_tradnl" sz="2800" dirty="0"/>
              <a:t> como la Sagrada Familia. </a:t>
            </a:r>
            <a:r>
              <a:rPr lang="es-ES_tradnl" sz="2800" dirty="0" err="1"/>
              <a:t>Ayúdanos</a:t>
            </a:r>
            <a:r>
              <a:rPr lang="es-ES_tradnl" sz="2800" dirty="0"/>
              <a:t> a ser amables, amorosos y pacientes los unos con los otros. Danos la gracia que necesitamos para ser tus </a:t>
            </a:r>
            <a:r>
              <a:rPr lang="es-ES_tradnl" sz="2800" dirty="0" err="1"/>
              <a:t>discípulos</a:t>
            </a:r>
            <a:r>
              <a:rPr lang="es-ES_tradnl" sz="2800" dirty="0"/>
              <a:t> y para </a:t>
            </a:r>
            <a:r>
              <a:rPr lang="es-ES_tradnl" sz="2800" dirty="0" err="1"/>
              <a:t>algún</a:t>
            </a:r>
            <a:r>
              <a:rPr lang="es-ES_tradnl" sz="2800" dirty="0"/>
              <a:t> </a:t>
            </a:r>
            <a:r>
              <a:rPr lang="es-ES_tradnl" sz="2800" dirty="0" err="1"/>
              <a:t>día</a:t>
            </a:r>
            <a:r>
              <a:rPr lang="es-ES_tradnl" sz="2800" dirty="0"/>
              <a:t> alcanzar la santidad. Te lo pedimos en tu Santo Nombre.</a:t>
            </a:r>
          </a:p>
          <a:p>
            <a:r>
              <a:rPr lang="es-ES_tradnl" sz="2800" dirty="0" err="1"/>
              <a:t>Amén</a:t>
            </a:r>
            <a:r>
              <a:rPr lang="es-ES_tradnl" sz="2800" dirty="0"/>
              <a:t>.</a:t>
            </a:r>
            <a:endParaRPr lang="es-ES_tradnl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b="1" cap="all" baseline="30000">
                <a:latin typeface="Antenna Black" panose="02000505000000020004" pitchFamily="2" charset="0"/>
              </a:rPr>
              <a:t>Oracion inicial </a:t>
            </a:r>
            <a:endParaRPr lang="es-ES_tradnl" cap="all" baseline="30000">
              <a:latin typeface="Antenna Black" panose="02000505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23" y="1936864"/>
            <a:ext cx="2940109" cy="45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506" y="1360845"/>
            <a:ext cx="5033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i="1"/>
              <a:t>La carrera del cocodrilo</a:t>
            </a:r>
            <a:endParaRPr lang="es-ES_tradnl" sz="880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lligator Green Reptile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20" y="2888437"/>
            <a:ext cx="6096000" cy="35147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D5C216-2B23-074F-B92E-BA9E8B4BCFA2}"/>
              </a:ext>
            </a:extLst>
          </p:cNvPr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ROMPEHIELOS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5766" y="2318158"/>
            <a:ext cx="6408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/>
              <a:t>Cada familia que comparta sobre su experiencia de la Bendición de la Epifanía en Familia y muestra fotos de sus puertas de entrada.</a:t>
            </a:r>
            <a:endParaRPr lang="es-ES_tradnl" sz="3600" b="0" i="0">
              <a:effectLst/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2036" y="185319"/>
            <a:ext cx="4955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Las familias comparten</a:t>
            </a:r>
            <a:endParaRPr lang="es-MX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98" y="1661160"/>
            <a:ext cx="2661922" cy="42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698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6924" y="5343374"/>
            <a:ext cx="3175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4"/>
              </a:rPr>
              <a:t>https://youtu.be/NdqrwGJYePQ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angle 2"/>
          <p:cNvSpPr/>
          <p:nvPr/>
        </p:nvSpPr>
        <p:spPr>
          <a:xfrm>
            <a:off x="248176" y="4974042"/>
            <a:ext cx="584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God’s Story: Abraham and Sarah “God Keeps His Promises”</a:t>
            </a:r>
            <a:endParaRPr lang="en-US" b="0" i="0" dirty="0">
              <a:effectLst/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4298" y="201361"/>
            <a:ext cx="7394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REPASO DEL CONCEPTO PRINCIPAL</a:t>
            </a:r>
            <a:endParaRPr lang="es-MX" sz="4000" dirty="0"/>
          </a:p>
        </p:txBody>
      </p:sp>
      <p:pic>
        <p:nvPicPr>
          <p:cNvPr id="7" name="NdqrwGJYeP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3029" y="2336049"/>
            <a:ext cx="4145767" cy="2331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35CC7-0DE1-A74B-B514-A9CA6145B27C}"/>
              </a:ext>
            </a:extLst>
          </p:cNvPr>
          <p:cNvSpPr txBox="1"/>
          <p:nvPr/>
        </p:nvSpPr>
        <p:spPr>
          <a:xfrm>
            <a:off x="7660585" y="497404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MinionPro"/>
              </a:rPr>
              <a:t>Dios escoge a Abraham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9F739-39A2-254E-BB66-60C311AAC226}"/>
              </a:ext>
            </a:extLst>
          </p:cNvPr>
          <p:cNvSpPr txBox="1"/>
          <p:nvPr/>
        </p:nvSpPr>
        <p:spPr>
          <a:xfrm>
            <a:off x="7523922" y="5343374"/>
            <a:ext cx="3409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https://youtu.be/FzkAy5WLgxU</a:t>
            </a:r>
            <a:endParaRPr lang="en-US" dirty="0"/>
          </a:p>
          <a:p>
            <a:endParaRPr lang="en-US" dirty="0"/>
          </a:p>
        </p:txBody>
      </p:sp>
      <p:pic>
        <p:nvPicPr>
          <p:cNvPr id="11" name="Online Media 10" descr="Dios escoge a Abram 👫🏻✨| Mi primera biblia | 07">
            <a:hlinkClick r:id="" action="ppaction://media"/>
            <a:extLst>
              <a:ext uri="{FF2B5EF4-FFF2-40B4-BE49-F238E27FC236}">
                <a16:creationId xmlns:a16="http://schemas.microsoft.com/office/drawing/2014/main" id="{42C00855-9F35-2547-8B41-F14C81D27F3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035801" y="2286707"/>
            <a:ext cx="4235173" cy="23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"/>
          <a:stretch/>
        </p:blipFill>
        <p:spPr>
          <a:xfrm>
            <a:off x="2" y="1078524"/>
            <a:ext cx="12191998" cy="57961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0664" y="1459525"/>
            <a:ext cx="11210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>
                <a:solidFill>
                  <a:schemeClr val="accent4">
                    <a:lumMod val="75000"/>
                  </a:schemeClr>
                </a:solidFill>
              </a:rPr>
              <a:t>Dios le dijo a Abraham que nosotros, sus hijos, seríamos como las estrellas en el cielo. Como cristianos, tenemos la luz brillante de Jesús dentro de nosotros. En el bautismo, recibimos a Jesús en nuestro corazón y alma por el Espíritu Santo. Así como los tres Magos siguieron la luz de la estrella que los condujo al Niño Jesús, debemos permitir que nuestro amor a Dios brille también, porque así es como nos conducimos unos a otros a Cristo. Jesús nos dice: </a:t>
            </a:r>
            <a:r>
              <a:rPr lang="es-ES_tradnl" sz="2400" i="1">
                <a:solidFill>
                  <a:schemeClr val="accent4">
                    <a:lumMod val="75000"/>
                  </a:schemeClr>
                </a:solidFill>
              </a:rPr>
              <a:t>Deja que brille tu luz</a:t>
            </a:r>
            <a:r>
              <a:rPr lang="es-ES_tradnl" sz="2400">
                <a:solidFill>
                  <a:schemeClr val="accent4">
                    <a:lumMod val="75000"/>
                  </a:schemeClr>
                </a:solidFill>
              </a:rPr>
              <a:t> (ver Mt 5, 16).</a:t>
            </a:r>
            <a:endParaRPr lang="es-ES_tradnl" sz="48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706" y="185319"/>
            <a:ext cx="2342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turgyTools.net: Prayer to Jesus, Mary and Josep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842"/>
            <a:ext cx="12201293" cy="64111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F0BF6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24810" y="119092"/>
            <a:ext cx="4195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Conversación en Familia</a:t>
            </a:r>
            <a:endParaRPr lang="es-MX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97007" y="2128927"/>
            <a:ext cx="62162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>
                <a:solidFill>
                  <a:schemeClr val="bg1"/>
                </a:solidFill>
              </a:rPr>
              <a:t>Cada persona nombra dos cualidades positivas en la persona de su derecha que muestran la luz de Cristo dentro de ellos. Ejemplos de estas cualidades podrían ser: alegría, humor, cariño, sacrificios, escuchar bien, compasión, generosidad, etc.</a:t>
            </a:r>
          </a:p>
        </p:txBody>
      </p:sp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664" y="301336"/>
            <a:ext cx="308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Let’s read the Bible!</a:t>
            </a:r>
            <a:endParaRPr lang="es-MX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440594" y="3335640"/>
            <a:ext cx="403988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/>
              <a:t>Mateo 1:1-17</a:t>
            </a:r>
            <a:endParaRPr lang="es-MX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5448" y="297872"/>
            <a:ext cx="3520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Leamos la Biblia</a:t>
            </a:r>
            <a:endParaRPr lang="es-MX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1" y="1168044"/>
            <a:ext cx="3676686" cy="54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3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1468" y="209205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¿Qué es una Alianza/Pacto?</a:t>
            </a:r>
            <a:endParaRPr lang="es-MX" sz="4000" dirty="0"/>
          </a:p>
        </p:txBody>
      </p:sp>
      <p:pic>
        <p:nvPicPr>
          <p:cNvPr id="4" name="4q1ntNbQIP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9455" y="1871477"/>
            <a:ext cx="5004984" cy="2815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948" y="5071800"/>
            <a:ext cx="399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https://youtu.be/4q1ntNbQIP8</a:t>
            </a:r>
            <a:endParaRPr lang="en-US" dirty="0"/>
          </a:p>
          <a:p>
            <a:endParaRPr lang="en-US" dirty="0"/>
          </a:p>
        </p:txBody>
      </p:sp>
      <p:pic>
        <p:nvPicPr>
          <p:cNvPr id="6" name="Online Media 5" descr="Pactos">
            <a:hlinkClick r:id="" action="ppaction://media"/>
            <a:extLst>
              <a:ext uri="{FF2B5EF4-FFF2-40B4-BE49-F238E27FC236}">
                <a16:creationId xmlns:a16="http://schemas.microsoft.com/office/drawing/2014/main" id="{381BCE5B-020E-BF41-8D63-11CDE7F5088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501008" y="1858964"/>
            <a:ext cx="5004984" cy="28278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A7BCBE-7FB6-DB44-870A-0D30D607E9FF}"/>
              </a:ext>
            </a:extLst>
          </p:cNvPr>
          <p:cNvSpPr txBox="1"/>
          <p:nvPr/>
        </p:nvSpPr>
        <p:spPr>
          <a:xfrm>
            <a:off x="7181174" y="5071800"/>
            <a:ext cx="304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https://youtu.be/76rZ0Ctr6Mk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430</Words>
  <Application>Microsoft Office PowerPoint</Application>
  <PresentationFormat>Widescreen</PresentationFormat>
  <Paragraphs>38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Antenna Black</vt:lpstr>
      <vt:lpstr>Arial</vt:lpstr>
      <vt:lpstr>Calibri</vt:lpstr>
      <vt:lpstr>Calibri Light</vt:lpstr>
      <vt:lpstr>MinionPro</vt:lpstr>
      <vt:lpstr>Roboto</vt:lpstr>
      <vt:lpstr>Office Theme</vt:lpstr>
      <vt:lpstr>   FAMILIAS FORMANDO DISCÍPULOS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19</cp:revision>
  <dcterms:created xsi:type="dcterms:W3CDTF">2021-11-19T16:04:10Z</dcterms:created>
  <dcterms:modified xsi:type="dcterms:W3CDTF">2021-12-01T18:48:21Z</dcterms:modified>
</cp:coreProperties>
</file>