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0" r:id="rId5"/>
    <p:sldId id="261" r:id="rId6"/>
    <p:sldId id="262" r:id="rId7"/>
    <p:sldId id="266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BD7"/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>
        <p:scale>
          <a:sx n="90" d="100"/>
          <a:sy n="90" d="100"/>
        </p:scale>
        <p:origin x="13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095" y="-72362"/>
            <a:ext cx="12236116" cy="6930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9" y="5859379"/>
            <a:ext cx="2657226" cy="99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1527" y="1031354"/>
            <a:ext cx="13389428" cy="1800719"/>
          </a:xfrm>
        </p:spPr>
        <p:txBody>
          <a:bodyPr>
            <a:normAutofit/>
          </a:bodyPr>
          <a:lstStyle/>
          <a:p>
            <a:r>
              <a:rPr lang="en-US" sz="72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Families Forming Disciples</a:t>
            </a:r>
            <a:r>
              <a:rPr lang="en-US" sz="4400" b="1" baseline="30000" dirty="0"/>
              <a:t/>
            </a:r>
            <a:br>
              <a:rPr lang="en-US" sz="4400" b="1" baseline="30000" dirty="0"/>
            </a:b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388457" y="2250411"/>
            <a:ext cx="3387013" cy="681850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4163" y="16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all" baseline="30000" dirty="0">
                <a:latin typeface="Antenna Black" panose="02000505000000020004" pitchFamily="2" charset="0"/>
              </a:rPr>
              <a:t>Topic:  The Bible </a:t>
            </a:r>
            <a:endParaRPr lang="en-US" sz="3600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33B37D-D2E6-FD4E-ADDE-267390592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16" y="-72190"/>
            <a:ext cx="12236116" cy="69301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3DDEA4B-36E7-6648-8987-EE4A36F7DFAF}"/>
              </a:ext>
            </a:extLst>
          </p:cNvPr>
          <p:cNvSpPr txBox="1">
            <a:spLocks/>
          </p:cNvSpPr>
          <p:nvPr/>
        </p:nvSpPr>
        <p:spPr>
          <a:xfrm>
            <a:off x="341897" y="1628280"/>
            <a:ext cx="11508204" cy="1800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6600" b="1" cap="all" baseline="30000" dirty="0" err="1">
                <a:solidFill>
                  <a:schemeClr val="bg1"/>
                </a:solidFill>
                <a:latin typeface="Antenna Black" panose="02000505000000020004" pitchFamily="2" charset="0"/>
              </a:rPr>
              <a:t>FamiliAs</a:t>
            </a:r>
            <a:r>
              <a:rPr lang="es-ES_tradnl" sz="66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 </a:t>
            </a:r>
            <a:r>
              <a:rPr lang="es-ES_tradnl" sz="6600" b="1" cap="all" baseline="30000" dirty="0" err="1">
                <a:solidFill>
                  <a:schemeClr val="bg1"/>
                </a:solidFill>
                <a:latin typeface="Antenna Black" panose="02000505000000020004" pitchFamily="2" charset="0"/>
              </a:rPr>
              <a:t>FormAnDO</a:t>
            </a:r>
            <a:r>
              <a:rPr lang="es-ES_tradnl" sz="66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 DISCíPULOS</a:t>
            </a:r>
            <a:r>
              <a:rPr lang="es-ES_tradnl" b="1" baseline="30000" dirty="0"/>
              <a:t/>
            </a:r>
            <a:br>
              <a:rPr lang="es-ES_tradnl" b="1" baseline="30000" dirty="0"/>
            </a:br>
            <a:endParaRPr lang="es-ES_tradnl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298A071-AFB4-9C40-A3EB-658C58DAC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6515" y="2805183"/>
            <a:ext cx="4146371" cy="624729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US" sz="4000" cap="all" dirty="0">
                <a:solidFill>
                  <a:schemeClr val="bg1"/>
                </a:solidFill>
                <a:latin typeface="Antenna Black" panose="02000505000000020004" pitchFamily="2" charset="0"/>
              </a:rPr>
              <a:t>LA BIBLIA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143"/>
            <a:ext cx="2514600" cy="9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027906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9492" y="1414740"/>
            <a:ext cx="8593015" cy="34018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/>
              <a:t>Jesucristo, Señor Nuestro, </a:t>
            </a:r>
          </a:p>
          <a:p>
            <a:pPr marL="0" indent="0">
              <a:buNone/>
            </a:pPr>
            <a:r>
              <a:rPr lang="es-ES_tradnl" sz="2400" dirty="0"/>
              <a:t>Te encomendamos a nuestra familia y te pedimos tu bendición y protección.   Te amamos mucho, con todo nuestro corazón.  Te pedimos que ayudes a nuestra familia a ser más como la Sagrada Familia.  Ayúdanos a ser amables, amorosos y pacientes los unos con los otros.  Danos la gracia que necesitamos para ser tus discípulos y para algún día alcanzar la santidad.  Te lo pedimos en tu Santo Nombre. </a:t>
            </a:r>
          </a:p>
          <a:p>
            <a:pPr marL="0" indent="0">
              <a:buNone/>
            </a:pPr>
            <a:r>
              <a:rPr lang="es-ES_tradnl" sz="2400" dirty="0"/>
              <a:t>Amén.</a:t>
            </a:r>
            <a:endParaRPr lang="es-ES_tradnl" sz="1600" i="1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2000" cy="1078524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>
                <a:latin typeface="Antenna Black" panose="02000505000000020004" pitchFamily="2" charset="0"/>
              </a:rPr>
              <a:t>Oración </a:t>
            </a:r>
            <a:r>
              <a:rPr lang="es-ES_tradnl" b="1" cap="all" baseline="30000" dirty="0">
                <a:latin typeface="Antenna Black" panose="02000505000000020004" pitchFamily="2" charset="0"/>
              </a:rPr>
              <a:t>inicial</a:t>
            </a:r>
            <a:endParaRPr lang="es-ES_tradnl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579" y="4129744"/>
            <a:ext cx="1929484" cy="1929484"/>
          </a:xfrm>
        </p:spPr>
      </p:pic>
    </p:spTree>
    <p:extLst>
      <p:ext uri="{BB962C8B-B14F-4D97-AF65-F5344CB8AC3E}">
        <p14:creationId xmlns:p14="http://schemas.microsoft.com/office/powerpoint/2010/main" val="331759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94"/>
            <a:ext cx="12192000" cy="1348154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7170" y="1736726"/>
            <a:ext cx="2944406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/>
              <a:t>Color</a:t>
            </a:r>
          </a:p>
          <a:p>
            <a:pPr marL="0" indent="0">
              <a:buNone/>
            </a:pPr>
            <a:r>
              <a:rPr lang="es-ES_tradnl"/>
              <a:t>Rojo</a:t>
            </a:r>
          </a:p>
          <a:p>
            <a:pPr marL="0" indent="0">
              <a:buNone/>
            </a:pPr>
            <a:r>
              <a:rPr lang="es-ES_tradnl"/>
              <a:t>Café</a:t>
            </a:r>
          </a:p>
          <a:p>
            <a:pPr marL="0" indent="0">
              <a:buNone/>
            </a:pPr>
            <a:r>
              <a:rPr lang="es-ES_tradnl"/>
              <a:t>Verde</a:t>
            </a:r>
          </a:p>
          <a:p>
            <a:pPr marL="0" indent="0">
              <a:buNone/>
            </a:pPr>
            <a:r>
              <a:rPr lang="es-ES_tradnl"/>
              <a:t>Naranja</a:t>
            </a:r>
          </a:p>
          <a:p>
            <a:pPr marL="0" indent="0">
              <a:buNone/>
            </a:pPr>
            <a:r>
              <a:rPr lang="es-ES_tradnl"/>
              <a:t>Amarillo</a:t>
            </a:r>
          </a:p>
          <a:p>
            <a:pPr marL="0" indent="0">
              <a:buNone/>
            </a:pPr>
            <a:r>
              <a:rPr lang="es-ES_tradnl"/>
              <a:t>Azúl</a:t>
            </a:r>
            <a:endParaRPr lang="es-ES_tradnl" sz="3600" baseline="300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6582" y="1736726"/>
            <a:ext cx="5940479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/>
              <a:t>Pregunta</a:t>
            </a:r>
          </a:p>
          <a:p>
            <a:pPr marL="0" indent="0">
              <a:buNone/>
            </a:pPr>
            <a:r>
              <a:rPr lang="es-ES_tradnl"/>
              <a:t>Algo sobre tu infancia </a:t>
            </a:r>
          </a:p>
          <a:p>
            <a:pPr marL="0" indent="0">
              <a:buNone/>
            </a:pPr>
            <a:r>
              <a:rPr lang="es-ES_tradnl"/>
              <a:t>Película, comida o libro favorito</a:t>
            </a:r>
          </a:p>
          <a:p>
            <a:pPr marL="0" indent="0">
              <a:buNone/>
            </a:pPr>
            <a:r>
              <a:rPr lang="es-ES_tradnl"/>
              <a:t>Algo sin lo cual no puedes vivir</a:t>
            </a:r>
          </a:p>
          <a:p>
            <a:pPr marL="0" indent="0">
              <a:buNone/>
            </a:pPr>
            <a:r>
              <a:rPr lang="es-ES_tradnl"/>
              <a:t>Algo que aprendiste la semana pasada</a:t>
            </a:r>
          </a:p>
          <a:p>
            <a:pPr marL="0" indent="0">
              <a:buNone/>
            </a:pPr>
            <a:r>
              <a:rPr lang="es-ES_tradnl"/>
              <a:t>Algo que haces bien</a:t>
            </a:r>
          </a:p>
          <a:p>
            <a:pPr marL="0" indent="0">
              <a:buNone/>
            </a:pPr>
            <a:r>
              <a:rPr lang="es-ES_tradnl"/>
              <a:t>Algo que pasó ayer</a:t>
            </a:r>
            <a:endParaRPr lang="es-ES_tradnl" sz="3600" baseline="3000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12945" y="2481943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12945" y="2998237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12945" y="3520751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12945" y="4015274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12945" y="4528458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12945" y="5032310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8135" y="6488668"/>
            <a:ext cx="6461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Adapted from www.wehavekids.com by Claudia Mitchell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73A7E-CBDD-324F-94F8-6467EEFCD1D4}"/>
              </a:ext>
            </a:extLst>
          </p:cNvPr>
          <p:cNvSpPr txBox="1">
            <a:spLocks/>
          </p:cNvSpPr>
          <p:nvPr/>
        </p:nvSpPr>
        <p:spPr>
          <a:xfrm>
            <a:off x="4336582" y="118568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800" b="1" cap="all" baseline="30000" dirty="0">
                <a:latin typeface="Antenna Black" panose="02000505000000020004" pitchFamily="2" charset="0"/>
              </a:rPr>
              <a:t>rompehielos</a:t>
            </a:r>
            <a:endParaRPr lang="es-ES_tradnl" sz="4800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102" y="0"/>
            <a:ext cx="12192000" cy="1242647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REVISIÓN DEL CONCEPTO PRINCIPAL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s-ES_tradnl"/>
              <a:t>La Biblia es también la historia de tu familia </a:t>
            </a:r>
          </a:p>
          <a:p>
            <a:pPr algn="ctr"/>
            <a:r>
              <a:rPr lang="es-ES_tradnl"/>
              <a:t>¿Quién está en su </a:t>
            </a:r>
            <a:r>
              <a:rPr lang="es-ES_tradnl" i="1"/>
              <a:t>Árbol de Fe de Familia</a:t>
            </a:r>
            <a:r>
              <a:rPr lang="es-ES_tradnl"/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39" y="3625651"/>
            <a:ext cx="2965118" cy="32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01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883" y="382555"/>
            <a:ext cx="9448799" cy="71941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8000" b="1" baseline="30000"/>
              <a:t>Las familias comparten </a:t>
            </a:r>
            <a:endParaRPr lang="es-ES_tradnl" sz="80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2339" y="1903445"/>
            <a:ext cx="11260017" cy="534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_tradnl" sz="4400"/>
          </a:p>
          <a:p>
            <a:pPr marL="0" indent="0" algn="ctr">
              <a:buNone/>
            </a:pPr>
            <a:endParaRPr lang="es-ES_tradnl" sz="4400"/>
          </a:p>
          <a:p>
            <a:pPr marL="0" indent="0" algn="ctr">
              <a:buNone/>
            </a:pPr>
            <a:r>
              <a:rPr lang="es-ES_tradnl" sz="4400"/>
              <a:t>¿Cómo fue su experiencia en su semana de </a:t>
            </a:r>
            <a:r>
              <a:rPr lang="es-ES_tradnl" sz="4400" i="1"/>
              <a:t>actividades de Misión en Casa?</a:t>
            </a:r>
            <a:endParaRPr lang="es-ES_tradnl" sz="6600" i="1"/>
          </a:p>
        </p:txBody>
      </p:sp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93" y="163268"/>
            <a:ext cx="6893613" cy="1325563"/>
          </a:xfrm>
        </p:spPr>
        <p:txBody>
          <a:bodyPr/>
          <a:lstStyle/>
          <a:p>
            <a:pPr algn="ctr"/>
            <a:r>
              <a:rPr lang="es-ES_tradnl" dirty="0"/>
              <a:t>Repaso de sus respuestas en la Semana 2</a:t>
            </a:r>
            <a:endParaRPr lang="es-ES_tradnl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576" y="2213251"/>
            <a:ext cx="104748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/>
              <a:t>1. ¿Quién en su familia o en su vida fue la primera persona que conocen,     conocieron o supieron de ella, que tuvo una fe fuerte en Dios y que se la transmitió a otros?</a:t>
            </a:r>
          </a:p>
          <a:p>
            <a:pPr marL="0" indent="0">
              <a:buNone/>
            </a:pPr>
            <a:r>
              <a:rPr lang="es-ES_tradnl"/>
              <a:t>2. ¿A quién a su vez esa persona pasó la fe?</a:t>
            </a:r>
          </a:p>
          <a:p>
            <a:pPr marL="0" indent="0">
              <a:buNone/>
            </a:pPr>
            <a:r>
              <a:rPr lang="es-ES_tradnl"/>
              <a:t>3. ¿Tienen una de esa persona, un sacramental u objeto especial que le perteneciera? </a:t>
            </a:r>
          </a:p>
          <a:p>
            <a:pPr marL="0" indent="0">
              <a:buNone/>
            </a:pPr>
            <a:r>
              <a:rPr lang="es-ES_tradnl"/>
              <a:t>4. ¿A quién quieres tú transmitir tu fe? </a:t>
            </a:r>
          </a:p>
          <a:p>
            <a:pPr marL="0" indent="0">
              <a:buNone/>
            </a:pPr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83" y="5200435"/>
            <a:ext cx="4350137" cy="16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93" y="163268"/>
            <a:ext cx="6893613" cy="1325563"/>
          </a:xfrm>
        </p:spPr>
        <p:txBody>
          <a:bodyPr/>
          <a:lstStyle/>
          <a:p>
            <a:pPr algn="ctr"/>
            <a:r>
              <a:rPr lang="en-US" dirty="0" err="1"/>
              <a:t>Árbol</a:t>
            </a:r>
            <a:r>
              <a:rPr lang="en-US" dirty="0"/>
              <a:t> de Fe de Familia 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79" y="1797633"/>
            <a:ext cx="1182723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El </a:t>
            </a:r>
            <a:r>
              <a:rPr lang="en-US" dirty="0" err="1"/>
              <a:t>Árbol</a:t>
            </a:r>
            <a:r>
              <a:rPr lang="en-US" dirty="0"/>
              <a:t> de Fe de Familia es un </a:t>
            </a:r>
            <a:r>
              <a:rPr lang="en-US" dirty="0" err="1"/>
              <a:t>diagrama</a:t>
            </a:r>
            <a:r>
              <a:rPr lang="en-US" dirty="0"/>
              <a:t> que </a:t>
            </a:r>
            <a:r>
              <a:rPr lang="en-US" dirty="0" err="1"/>
              <a:t>muestra</a:t>
            </a:r>
            <a:r>
              <a:rPr lang="en-US" dirty="0"/>
              <a:t> a las personas que </a:t>
            </a:r>
            <a:r>
              <a:rPr lang="en-US" dirty="0" err="1"/>
              <a:t>vinieron</a:t>
            </a:r>
            <a:r>
              <a:rPr lang="en-US" dirty="0"/>
              <a:t> antes que </a:t>
            </a:r>
            <a:r>
              <a:rPr lang="en-US" dirty="0" err="1"/>
              <a:t>ustedes</a:t>
            </a:r>
            <a:r>
              <a:rPr lang="en-US" dirty="0"/>
              <a:t>, que les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transmitido</a:t>
            </a:r>
            <a:r>
              <a:rPr lang="en-US" dirty="0"/>
              <a:t> la </a:t>
            </a:r>
            <a:r>
              <a:rPr lang="en-US" dirty="0" err="1"/>
              <a:t>fe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39" y="3625651"/>
            <a:ext cx="2965118" cy="32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7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3" y="529249"/>
            <a:ext cx="4586654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baseline="30000" dirty="0">
                <a:latin typeface="Antenna Medium" panose="02000603000000020004" pitchFamily="2" charset="0"/>
              </a:rPr>
              <a:t>Oración final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88" y="1421295"/>
            <a:ext cx="10599208" cy="4671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/>
              <a:t>Señor, te pedimos que recibas estas intenciones, y elevamos a ti todos los dolores y alegrías que guardamos en el silencio de nuestro corazón.</a:t>
            </a:r>
          </a:p>
          <a:p>
            <a:pPr marL="0" indent="0">
              <a:buNone/>
            </a:pPr>
            <a:r>
              <a:rPr lang="es-ES_tradnl"/>
              <a:t>Oremos Filipenses 4: 4-7...</a:t>
            </a:r>
          </a:p>
          <a:p>
            <a:pPr marL="457200" lvl="1" indent="0">
              <a:buNone/>
            </a:pPr>
            <a:r>
              <a:rPr lang="es-ES_tradnl" i="1"/>
              <a:t>Tengan siempre la alegría del Señor. Lo repito, ¡estén alegres! ... No se aflijan por nada, preséntenselo todo a Dios en oración y súplica, pídanle y también denle gracias. Y la paz de Dios, que supera todo lo que podemos pensar, cuidará sus corazones y su pensamiento por medio de Cristo Jesús</a:t>
            </a:r>
            <a:r>
              <a:rPr lang="es-ES_tradnl"/>
              <a:t>.</a:t>
            </a:r>
          </a:p>
          <a:p>
            <a:pPr marL="0" indent="0">
              <a:buNone/>
            </a:pPr>
            <a:r>
              <a:rPr lang="es-ES_tradnl"/>
              <a:t>En el nombre del Padre, y del Hijo, y del Espíritu Santo. </a:t>
            </a:r>
          </a:p>
          <a:p>
            <a:pPr marL="0" indent="0">
              <a:buNone/>
            </a:pPr>
            <a:r>
              <a:rPr lang="es-ES_tradnl"/>
              <a:t>Amén.</a:t>
            </a:r>
            <a:endParaRPr lang="es-ES_tradnl" sz="3200">
              <a:latin typeface="Adobe Garamond Pro" panose="020205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50" y="4631089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127982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42" y="92640"/>
            <a:ext cx="11216516" cy="112798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ntenna Medium" panose="02000603000000020004" pitchFamily="2" charset="0"/>
              </a:rPr>
              <a:t>Fecha</a:t>
            </a:r>
            <a:r>
              <a:rPr lang="en-US" sz="4800" dirty="0">
                <a:latin typeface="Antenna Medium" panose="02000603000000020004" pitchFamily="2" charset="0"/>
              </a:rPr>
              <a:t> de la </a:t>
            </a:r>
            <a:r>
              <a:rPr lang="en-US" sz="4800" dirty="0" err="1">
                <a:latin typeface="Antenna Medium" panose="02000603000000020004" pitchFamily="2" charset="0"/>
              </a:rPr>
              <a:t>próxima</a:t>
            </a:r>
            <a:r>
              <a:rPr lang="en-US" sz="4800" dirty="0">
                <a:latin typeface="Antenna Medium" panose="02000603000000020004" pitchFamily="2" charset="0"/>
              </a:rPr>
              <a:t> </a:t>
            </a:r>
            <a:r>
              <a:rPr lang="en-US" sz="4800" dirty="0" err="1">
                <a:latin typeface="Antenna Medium" panose="02000603000000020004" pitchFamily="2" charset="0"/>
              </a:rPr>
              <a:t>reunión</a:t>
            </a:r>
            <a:endParaRPr lang="en-US" sz="4800" dirty="0">
              <a:latin typeface="Antenna Medium" panose="02000603000000020004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9869</TotalTime>
  <Words>429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Garamond Pro</vt:lpstr>
      <vt:lpstr>Antenna Black</vt:lpstr>
      <vt:lpstr>Antenna Medium</vt:lpstr>
      <vt:lpstr>Arial</vt:lpstr>
      <vt:lpstr>Calibri</vt:lpstr>
      <vt:lpstr>Calibri Light</vt:lpstr>
      <vt:lpstr>Office Theme</vt:lpstr>
      <vt:lpstr>Families Forming Disciples </vt:lpstr>
      <vt:lpstr>PowerPoint Presentation</vt:lpstr>
      <vt:lpstr>PowerPoint Presentation</vt:lpstr>
      <vt:lpstr>REVISIÓN DEL CONCEPTO PRINCIPAL </vt:lpstr>
      <vt:lpstr>Las familias comparten </vt:lpstr>
      <vt:lpstr>Repaso de sus respuestas en la Semana 2</vt:lpstr>
      <vt:lpstr>Árbol de Fe de Familia </vt:lpstr>
      <vt:lpstr>Oración final </vt:lpstr>
      <vt:lpstr>Fecha de la próxima reunión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35</cp:revision>
  <dcterms:created xsi:type="dcterms:W3CDTF">2020-07-27T17:11:20Z</dcterms:created>
  <dcterms:modified xsi:type="dcterms:W3CDTF">2021-08-18T17:01:42Z</dcterms:modified>
</cp:coreProperties>
</file>