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0" r:id="rId6"/>
    <p:sldId id="262" r:id="rId7"/>
    <p:sldId id="261" r:id="rId8"/>
    <p:sldId id="263" r:id="rId9"/>
    <p:sldId id="271" r:id="rId10"/>
    <p:sldId id="264" r:id="rId11"/>
    <p:sldId id="272" r:id="rId12"/>
    <p:sldId id="269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6RGYaItfTY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6RGYaItfTY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332" y="-7621"/>
            <a:ext cx="12446419" cy="708433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232904" y="534928"/>
            <a:ext cx="12685516" cy="18630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/>
            </a:r>
            <a:br>
              <a:rPr lang="en-US" sz="80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</a:br>
            <a:r>
              <a:rPr lang="en-US" sz="128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/>
            </a:r>
            <a:br>
              <a:rPr lang="en-US" sz="128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</a:br>
            <a:r>
              <a:rPr lang="en-US" sz="128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/>
            </a:r>
            <a:br>
              <a:rPr lang="en-US" sz="128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</a:br>
            <a:r>
              <a:rPr lang="en-US" sz="128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>FAMILIAS FORMANDO DISCÍPULOS</a:t>
            </a:r>
            <a:r>
              <a:rPr lang="en-US" sz="9600" b="1" baseline="30000" dirty="0"/>
              <a:t/>
            </a:r>
            <a:br>
              <a:rPr lang="en-US" sz="9600" b="1" baseline="30000" dirty="0"/>
            </a:br>
            <a:endParaRPr lang="en-US" sz="96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220746" y="4401776"/>
            <a:ext cx="5750508" cy="4244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dirty="0">
                <a:solidFill>
                  <a:schemeClr val="bg1"/>
                </a:solidFill>
              </a:rPr>
              <a:t>EL PACTO DE DIOS CON MOISÉS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0504"/>
            <a:ext cx="2761145" cy="10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2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le:Sacrificial Lamb of God 006 a.jpg - The Work of God's ...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" t="14313" r="-89" b="4841"/>
          <a:stretch/>
        </p:blipFill>
        <p:spPr>
          <a:xfrm>
            <a:off x="-16626" y="756457"/>
            <a:ext cx="12219709" cy="61181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88111" y="2625732"/>
            <a:ext cx="5433752" cy="224676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s-ES" sz="2800" dirty="0"/>
              <a:t>¿Ves algunas pistas de esta historia de la Pascua que apuntan a Jesús? ¿Cuáles son? ¿Hay alguna pista que te recuerde de la Eucaristía o el Santo Sacrificio de la Misa?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1810" y="300443"/>
            <a:ext cx="6986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latin typeface="Antenna Medium" panose="02000603000000020004" pitchFamily="2" charset="0"/>
              </a:rPr>
              <a:t>CONVERSANDO EN FAMILIA </a:t>
            </a:r>
            <a:endParaRPr lang="en-US" sz="3600" dirty="0">
              <a:latin typeface="Antenna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6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446" y="185319"/>
            <a:ext cx="6717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ntenna Black" panose="02000505000000020004" pitchFamily="2" charset="0"/>
              </a:rPr>
              <a:t> </a:t>
            </a:r>
            <a:r>
              <a:rPr lang="es-ES" sz="4000" b="1" dirty="0">
                <a:latin typeface="Antenna Medium" panose="02000603000000020004" pitchFamily="2" charset="0"/>
              </a:rPr>
              <a:t>POSIBLES RESPUESTAS</a:t>
            </a:r>
            <a:endParaRPr lang="es-MX" sz="7200" dirty="0">
              <a:latin typeface="Antenna Medium" panose="020006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3"/>
          <a:stretch/>
        </p:blipFill>
        <p:spPr>
          <a:xfrm>
            <a:off x="-39535" y="997527"/>
            <a:ext cx="12231535" cy="59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00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428" y="1681709"/>
            <a:ext cx="62916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Querido Dios Santo, </a:t>
            </a:r>
          </a:p>
          <a:p>
            <a:endParaRPr lang="es-ES" sz="2000" dirty="0"/>
          </a:p>
          <a:p>
            <a:r>
              <a:rPr lang="es-ES" sz="2000" dirty="0"/>
              <a:t>Te pedimos que ayudes a cada miembro de nuestra </a:t>
            </a:r>
            <a:r>
              <a:rPr lang="es-ES" sz="2000"/>
              <a:t>familia a </a:t>
            </a:r>
            <a:r>
              <a:rPr lang="es-ES" sz="2000" dirty="0"/>
              <a:t>ser completamente humilde y gentil en todas nuestras interacciones; y a ser pacientes, soportando las faltas de los demás en amor, incluso cuando estamos cansados, frustrados, enojados o heridos. Gracias por enviar a Tu Hijo que dio Su vida para salvarnos de nuestros pecados y por el don de la Sagrada Eucaristía. Danos tu gracia y ayúdanos a hacer todo lo posible para permanecer unidos en el Espíritu Santo dentro de nuestros hogares. Te pedimos especialmente que nos unas en tu paz. </a:t>
            </a:r>
          </a:p>
          <a:p>
            <a:endParaRPr lang="es-ES" sz="2000" dirty="0"/>
          </a:p>
          <a:p>
            <a:r>
              <a:rPr lang="es-ES" sz="2000" dirty="0"/>
              <a:t>Amén.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1360" y="314710"/>
            <a:ext cx="566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ntenna Medium" panose="02000603000000020004" pitchFamily="2" charset="0"/>
              </a:rPr>
              <a:t>ORACIÓN FINAL</a:t>
            </a:r>
            <a:endParaRPr lang="en-US" sz="4800" dirty="0">
              <a:latin typeface="Antenna Medium" panose="02000603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5897" y="1214195"/>
            <a:ext cx="3973483" cy="53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5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9483" y="1498844"/>
            <a:ext cx="63072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Señor Jesucristo, </a:t>
            </a:r>
          </a:p>
          <a:p>
            <a:endParaRPr lang="es-ES" sz="2400" dirty="0"/>
          </a:p>
          <a:p>
            <a:r>
              <a:rPr lang="es-ES" sz="2400" dirty="0"/>
              <a:t>Te encomendamos a nuestra familia y te pedimos tu bendición y protección. Te amamos Señor Jesús con todo nuestro corazón y te pedimos que ayudes a nuestra familia a ser más como la Sagrada Familia. Ayúdanos a ser amables, amorosos y pacientes unos con otros. Danos toda la gracia que necesitamos para convertirnos en santos y en tus fieles discípulos. </a:t>
            </a:r>
          </a:p>
          <a:p>
            <a:endParaRPr lang="es-ES" sz="2400" dirty="0"/>
          </a:p>
          <a:p>
            <a:r>
              <a:rPr lang="es-ES" sz="2400" dirty="0"/>
              <a:t>Amén.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11355" y="0"/>
            <a:ext cx="8569290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latin typeface="Antenna Medium" panose="02000603000000020004" pitchFamily="2" charset="0"/>
              </a:rPr>
              <a:t>ORACIÓN DE APERTURA</a:t>
            </a:r>
            <a:endParaRPr lang="en-US" baseline="30000" dirty="0">
              <a:latin typeface="Antenna Medium" panose="02000603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423" y="1936864"/>
            <a:ext cx="2940109" cy="45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43" b="7754"/>
          <a:stretch/>
        </p:blipFill>
        <p:spPr>
          <a:xfrm>
            <a:off x="0" y="839585"/>
            <a:ext cx="12291936" cy="60017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78690" y="2602572"/>
            <a:ext cx="4634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/>
              <a:t> Construye una torre inclinada</a:t>
            </a:r>
            <a:endParaRPr lang="es-MX" sz="13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4169" y="175251"/>
            <a:ext cx="5523661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baseline="30000" dirty="0">
                <a:latin typeface="Antenna Medium" panose="02000603000000020004" pitchFamily="2" charset="0"/>
              </a:rPr>
              <a:t>ROMPEHIELOS</a:t>
            </a:r>
          </a:p>
        </p:txBody>
      </p:sp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749" y="539262"/>
            <a:ext cx="457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2514" y="1762608"/>
            <a:ext cx="58952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dirty="0"/>
              <a:t>Cada familia comparte su </a:t>
            </a:r>
            <a:r>
              <a:rPr lang="es-ES" sz="2800" i="1" dirty="0"/>
              <a:t>Plan Familiar de Cuaresma</a:t>
            </a:r>
            <a:r>
              <a:rPr lang="es-ES" sz="2800" dirty="0"/>
              <a:t> y cómo se relaciona con los tres pilares de Cuaresma de oración, ayuno y limosna. </a:t>
            </a:r>
          </a:p>
          <a:p>
            <a:pPr lvl="0"/>
            <a:endParaRPr lang="en-US" sz="2800" dirty="0"/>
          </a:p>
          <a:p>
            <a:r>
              <a:rPr lang="es-ES" sz="2800" dirty="0"/>
              <a:t>Las familias que los trajeron, muestran un sacramental o una imagen del altar de su casa y nos comparten por qué son importantes para su familia.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338097" y="277652"/>
            <a:ext cx="5515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latin typeface="Antenna Medium" panose="02000603000000020004" pitchFamily="2" charset="0"/>
              </a:rPr>
              <a:t>COMPARTIENDO EN FAMILIA</a:t>
            </a:r>
            <a:endParaRPr lang="es-MX" sz="5400" dirty="0">
              <a:latin typeface="Antenna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3981" y="1233065"/>
            <a:ext cx="9084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/>
              <a:t>El bebé Moisés prefiguró la huida a Egipto.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673844" y="277652"/>
            <a:ext cx="6844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latin typeface="Antenna Medium" panose="02000603000000020004" pitchFamily="2" charset="0"/>
              </a:rPr>
              <a:t>REPASAR EL CONCEPTO PRINCIPAL</a:t>
            </a:r>
            <a:endParaRPr lang="es-MX" sz="5400" dirty="0">
              <a:latin typeface="Antenna Medium" panose="020006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695" y="1972382"/>
            <a:ext cx="5669778" cy="45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6945" y="1972382"/>
            <a:ext cx="56116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0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" y="-5080"/>
            <a:ext cx="12182982" cy="6863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0664" y="1668250"/>
            <a:ext cx="112106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/>
              <a:t>Éxodo </a:t>
            </a:r>
            <a:r>
              <a:rPr lang="en-US" sz="4400" dirty="0"/>
              <a:t>2</a:t>
            </a:r>
          </a:p>
          <a:p>
            <a:pPr algn="ctr"/>
            <a:endParaRPr lang="es-MX" sz="8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6618" y="196071"/>
            <a:ext cx="2743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ntenna Medium" panose="02000603000000020004" pitchFamily="2" charset="0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6160" y="137418"/>
            <a:ext cx="6279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atin typeface="Antenna Medium" panose="02000603000000020004" pitchFamily="2" charset="0"/>
              </a:rPr>
              <a:t>COMPARTIENDO EN FAMILIA</a:t>
            </a:r>
            <a:endParaRPr lang="es-MX" sz="4800" dirty="0">
              <a:latin typeface="Antenna Medium" panose="020006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5106" y="770368"/>
            <a:ext cx="790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El príncipe de Egipto (1998) escena: "Yo soy el que soy"/Zarza ardiente (3:59 min).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5547" y="6438543"/>
            <a:ext cx="300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hlinkClick r:id="rId3"/>
              </a:rPr>
              <a:t>https://youtu.be/N6RGYaItfTY</a:t>
            </a:r>
            <a:endParaRPr lang="en-US" dirty="0"/>
          </a:p>
        </p:txBody>
      </p:sp>
      <p:pic>
        <p:nvPicPr>
          <p:cNvPr id="8" name="N6RGYaItfT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5025" y="1206201"/>
            <a:ext cx="9301941" cy="523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4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664" y="301336"/>
            <a:ext cx="3087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Let’s read the Bible!</a:t>
            </a:r>
            <a:endParaRPr lang="es-MX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7372" y="270558"/>
            <a:ext cx="4906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ntenna Medium" panose="02000603000000020004" pitchFamily="2" charset="0"/>
              </a:rPr>
              <a:t>10 PLAGAS DE EGIPTO</a:t>
            </a:r>
            <a:endParaRPr lang="en-US" sz="3200" dirty="0">
              <a:latin typeface="Antenna Medium" panose="020006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202" y="1170857"/>
            <a:ext cx="6995053" cy="56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3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7633" y="263259"/>
            <a:ext cx="2417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Antenna Medium" panose="02000603000000020004" pitchFamily="2" charset="0"/>
              </a:rPr>
              <a:t>PASCUA</a:t>
            </a:r>
            <a:endParaRPr lang="en-US" sz="4000" dirty="0">
              <a:latin typeface="Antenna Medium" panose="020006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838" y="1078524"/>
            <a:ext cx="4678323" cy="57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48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355</Words>
  <Application>Microsoft Office PowerPoint</Application>
  <PresentationFormat>Widescreen</PresentationFormat>
  <Paragraphs>33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Antenna Black</vt:lpstr>
      <vt:lpstr>Antenna Medium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</cp:lastModifiedBy>
  <cp:revision>29</cp:revision>
  <dcterms:created xsi:type="dcterms:W3CDTF">2021-11-19T16:04:10Z</dcterms:created>
  <dcterms:modified xsi:type="dcterms:W3CDTF">2022-01-21T15:46:46Z</dcterms:modified>
</cp:coreProperties>
</file>