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58" r:id="rId6"/>
    <p:sldId id="259" r:id="rId7"/>
    <p:sldId id="260" r:id="rId8"/>
    <p:sldId id="271" r:id="rId9"/>
    <p:sldId id="262" r:id="rId10"/>
    <p:sldId id="279" r:id="rId11"/>
    <p:sldId id="288" r:id="rId12"/>
    <p:sldId id="280" r:id="rId13"/>
    <p:sldId id="270" r:id="rId14"/>
    <p:sldId id="289" r:id="rId15"/>
    <p:sldId id="290" r:id="rId16"/>
    <p:sldId id="261" r:id="rId17"/>
    <p:sldId id="285" r:id="rId18"/>
    <p:sldId id="276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3FF5C-E052-6CFF-3144-73D40FF985B0}" v="333" dt="2023-10-03T15:17:20.949"/>
    <p1510:client id="{AA4A048F-8A1F-5122-A0C5-4BEA613D28CD}" v="31" dt="2023-10-03T15:25:48.858"/>
    <p1510:client id="{E610AC20-30B1-9383-F355-1B1A04203D4D}" v="1" dt="2023-10-03T15:21:41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smIp6qWj0hM?feature=oembed" TargetMode="External"/><Relationship Id="rId1" Type="http://schemas.openxmlformats.org/officeDocument/2006/relationships/video" Target="https://www.youtube.com/embed/6EQFa3RVZ7A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youtu.be/smIp6qWj0hM?si=158sSIv_V5NVQL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Ea_Wf_UQLE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Jzl91Hn4Aqw?feature=oembed" TargetMode="External"/><Relationship Id="rId1" Type="http://schemas.openxmlformats.org/officeDocument/2006/relationships/video" Target="https://www.youtube.com/embed/xtokHQOmFu0" TargetMode="External"/><Relationship Id="rId6" Type="http://schemas.openxmlformats.org/officeDocument/2006/relationships/hyperlink" Target="https://youtu.be/xtokHQOmFu0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outu.be/Jzl91Hn4Aqw?si=HL_yoGMIwuh1ui5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312"/>
            <a:ext cx="12192000" cy="687462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endParaRPr lang="en-US" sz="3200" b="1" i="1"/>
          </a:p>
          <a:p>
            <a:r>
              <a:rPr lang="es-MX" sz="3200" i="1"/>
              <a:t>EL AMOR SALVADOR DE DIOS POR NOSOTROS: </a:t>
            </a:r>
          </a:p>
          <a:p>
            <a:r>
              <a:rPr lang="es-MX" sz="3200" i="1"/>
              <a:t>LA LITURGIA Y LOS SIETE SACRAMENTOS </a:t>
            </a:r>
            <a:endParaRPr lang="en-US" sz="3200" b="1" i="1">
              <a:latin typeface="Antenna Black" panose="02000505000000020004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1" y="5744829"/>
            <a:ext cx="11778342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/>
          </a:p>
          <a:p>
            <a:r>
              <a:rPr lang="es-MX" sz="3200" b="1"/>
              <a:t>LOS SACRAMENTOS DE INICIACIÓN CRISTIANA: CONFIRMACIÓN </a:t>
            </a:r>
            <a:endParaRPr lang="en-US" sz="3200" b="1">
              <a:latin typeface="Antenna Black" panose="02000505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26DFB-F564-7A6F-DF7B-A7571E65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300865"/>
            <a:ext cx="8296275" cy="12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026160"/>
            <a:ext cx="12192003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2857" y="121829"/>
            <a:ext cx="762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But why do we need grace?</a:t>
            </a:r>
            <a:endParaRPr lang="en-US" sz="28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255" y="214161"/>
            <a:ext cx="87694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err="1"/>
              <a:t>Hechos</a:t>
            </a:r>
            <a:r>
              <a:rPr lang="en-US" sz="3600"/>
              <a:t> 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204393"/>
            <a:ext cx="12192002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err="1"/>
              <a:t>Cuando</a:t>
            </a:r>
            <a:r>
              <a:rPr lang="en-US" sz="3200"/>
              <a:t> </a:t>
            </a:r>
            <a:r>
              <a:rPr lang="en-US" sz="3200" err="1"/>
              <a:t>los</a:t>
            </a:r>
            <a:r>
              <a:rPr lang="en-US" sz="3200"/>
              <a:t> </a:t>
            </a:r>
            <a:r>
              <a:rPr lang="en-US" sz="3200" err="1"/>
              <a:t>discípulos</a:t>
            </a:r>
            <a:r>
              <a:rPr lang="en-US" sz="3200"/>
              <a:t> </a:t>
            </a:r>
            <a:r>
              <a:rPr lang="en-US" sz="3200" err="1"/>
              <a:t>recibieron</a:t>
            </a:r>
            <a:r>
              <a:rPr lang="en-US" sz="3200"/>
              <a:t> </a:t>
            </a:r>
            <a:r>
              <a:rPr lang="en-US" sz="3200" err="1"/>
              <a:t>el</a:t>
            </a:r>
            <a:r>
              <a:rPr lang="en-US" sz="3200"/>
              <a:t> Espíritu Santo, </a:t>
            </a:r>
            <a:r>
              <a:rPr lang="en-US" sz="3200" err="1"/>
              <a:t>pasaron</a:t>
            </a:r>
            <a:r>
              <a:rPr lang="en-US" sz="3200"/>
              <a:t> de </a:t>
            </a:r>
            <a:r>
              <a:rPr lang="en-US" sz="3200" err="1"/>
              <a:t>esconderse</a:t>
            </a:r>
            <a:r>
              <a:rPr lang="en-US" sz="3200"/>
              <a:t> con </a:t>
            </a:r>
            <a:r>
              <a:rPr lang="en-US" sz="3200" err="1"/>
              <a:t>miedo</a:t>
            </a:r>
            <a:r>
              <a:rPr lang="en-US" sz="3200"/>
              <a:t> a </a:t>
            </a:r>
            <a:r>
              <a:rPr lang="en-US" sz="3200" err="1"/>
              <a:t>proclamar</a:t>
            </a:r>
            <a:r>
              <a:rPr lang="en-US" sz="3200"/>
              <a:t> </a:t>
            </a:r>
            <a:r>
              <a:rPr lang="en-US" sz="3200" err="1"/>
              <a:t>audazmente</a:t>
            </a:r>
            <a:r>
              <a:rPr lang="en-US" sz="3200"/>
              <a:t> a </a:t>
            </a:r>
            <a:r>
              <a:rPr lang="en-US" sz="3200" err="1"/>
              <a:t>todos</a:t>
            </a:r>
            <a:r>
              <a:rPr lang="en-US" sz="3200"/>
              <a:t> </a:t>
            </a:r>
            <a:r>
              <a:rPr lang="en-US" sz="3200" err="1"/>
              <a:t>cuánto</a:t>
            </a:r>
            <a:r>
              <a:rPr lang="en-US" sz="3200"/>
              <a:t> </a:t>
            </a:r>
            <a:r>
              <a:rPr lang="en-US" sz="3200" err="1"/>
              <a:t>los</a:t>
            </a:r>
            <a:r>
              <a:rPr lang="en-US" sz="3200"/>
              <a:t> ama Jesús. </a:t>
            </a:r>
            <a:r>
              <a:rPr lang="en-US" sz="3200" err="1"/>
              <a:t>Entonces</a:t>
            </a:r>
            <a:r>
              <a:rPr lang="en-US" sz="3200"/>
              <a:t>, ¿</a:t>
            </a:r>
            <a:r>
              <a:rPr lang="en-US" sz="3200" err="1"/>
              <a:t>qué</a:t>
            </a:r>
            <a:r>
              <a:rPr lang="en-US" sz="3200"/>
              <a:t> </a:t>
            </a:r>
            <a:r>
              <a:rPr lang="en-US" sz="3200" err="1"/>
              <a:t>nos</a:t>
            </a:r>
            <a:r>
              <a:rPr lang="en-US" sz="3200"/>
              <a:t> </a:t>
            </a:r>
            <a:r>
              <a:rPr lang="en-US" sz="3200" err="1"/>
              <a:t>dijo</a:t>
            </a:r>
            <a:r>
              <a:rPr lang="en-US" sz="3200"/>
              <a:t> Jesús </a:t>
            </a:r>
            <a:r>
              <a:rPr lang="en-US" sz="3200" err="1"/>
              <a:t>acerca</a:t>
            </a:r>
            <a:r>
              <a:rPr lang="en-US" sz="3200"/>
              <a:t> del Espíritu Santo?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0487" y="118220"/>
            <a:ext cx="762628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VER</a:t>
            </a:r>
            <a:endParaRPr lang="en-US" sz="28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03" y="5277658"/>
            <a:ext cx="51289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0F0F0F"/>
                </a:solidFill>
              </a:rPr>
              <a:t>El Espíritu Santo - Hermano Zeferino</a:t>
            </a:r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  <a:p>
            <a:endParaRPr lang="en-US" baseline="30000"/>
          </a:p>
          <a:p>
            <a:pPr algn="ctr"/>
            <a:r>
              <a:rPr lang="en-US" baseline="30000">
                <a:ea typeface="+mn-lt"/>
                <a:cs typeface="+mn-lt"/>
              </a:rPr>
              <a:t>https://youtu.be/6EQFa3RVZ7A?si=0rPOsjvcuomp3dEh</a:t>
            </a:r>
            <a:endParaRPr lang="en-US"/>
          </a:p>
          <a:p>
            <a:pPr algn="ctr"/>
            <a:endParaRPr lang="en-US" baseline="30000"/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2083" y="5277657"/>
            <a:ext cx="5128953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err="1">
                <a:ea typeface="+mn-lt"/>
                <a:cs typeface="+mn-lt"/>
              </a:rPr>
              <a:t>Conociendo</a:t>
            </a:r>
            <a:r>
              <a:rPr lang="en-US" b="1">
                <a:ea typeface="+mn-lt"/>
                <a:cs typeface="+mn-lt"/>
              </a:rPr>
              <a:t> al Espiritu Santo| </a:t>
            </a:r>
            <a:r>
              <a:rPr lang="en-US" b="1" err="1">
                <a:ea typeface="+mn-lt"/>
                <a:cs typeface="+mn-lt"/>
              </a:rPr>
              <a:t>Catholikids</a:t>
            </a:r>
            <a:r>
              <a:rPr lang="en-US" b="1">
                <a:ea typeface="+mn-lt"/>
                <a:cs typeface="+mn-lt"/>
              </a:rPr>
              <a:t> Official</a:t>
            </a:r>
            <a:endParaRPr lang="en-US" b="1">
              <a:ea typeface="Calibri"/>
              <a:cs typeface="Calibri"/>
            </a:endParaRPr>
          </a:p>
          <a:p>
            <a:endParaRPr lang="en-US" baseline="30000"/>
          </a:p>
          <a:p>
            <a:pPr algn="ctr"/>
            <a:r>
              <a:rPr lang="en-US" baseline="30000">
                <a:ea typeface="+mn-lt"/>
                <a:cs typeface="+mn-lt"/>
                <a:hlinkClick r:id="rId4"/>
              </a:rPr>
              <a:t>https://youtu.be/smIp6qWj0hM?si=158sSIv_V5NVQLAO</a:t>
            </a:r>
            <a:endParaRPr lang="en-US"/>
          </a:p>
          <a:p>
            <a:pPr algn="ctr"/>
            <a:endParaRPr lang="en-US" baseline="30000">
              <a:ea typeface="Calibri"/>
              <a:cs typeface="Calibri"/>
            </a:endParaRPr>
          </a:p>
          <a:p>
            <a:pPr algn="ctr"/>
            <a:endParaRPr lang="en-US" baseline="30000"/>
          </a:p>
          <a:p>
            <a:pPr algn="ctr"/>
            <a:endParaRPr lang="en-US" baseline="30000"/>
          </a:p>
          <a:p>
            <a:pPr algn="ctr"/>
            <a:endParaRPr lang="en-US" baseline="30000">
              <a:ea typeface="Calibri"/>
              <a:cs typeface="Calibri"/>
            </a:endParaRPr>
          </a:p>
          <a:p>
            <a:pPr algn="ctr"/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Online Media 3" title="El espíritu santo - Hermano Zeferino 13 clip">
            <a:hlinkClick r:id="" action="ppaction://media"/>
            <a:extLst>
              <a:ext uri="{FF2B5EF4-FFF2-40B4-BE49-F238E27FC236}">
                <a16:creationId xmlns:a16="http://schemas.microsoft.com/office/drawing/2014/main" id="{085A1B87-37AF-D16B-CCEA-88CA5D2E81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57609" y="2200353"/>
            <a:ext cx="3487854" cy="2540928"/>
          </a:xfrm>
          <a:prstGeom prst="rect">
            <a:avLst/>
          </a:prstGeom>
        </p:spPr>
      </p:pic>
      <p:pic>
        <p:nvPicPr>
          <p:cNvPr id="6" name="Online Media 5" title="CONOCIENDO AL ESPÍRITU SANTO🕊️ EXPLICADO PARA NIÑOS🧒 / CATOLIKIDS OFICIAL❤️">
            <a:hlinkClick r:id="" action="ppaction://media"/>
            <a:extLst>
              <a:ext uri="{FF2B5EF4-FFF2-40B4-BE49-F238E27FC236}">
                <a16:creationId xmlns:a16="http://schemas.microsoft.com/office/drawing/2014/main" id="{6755FA4C-6065-AB3D-1014-0EC9332F00E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102707" y="2107427"/>
            <a:ext cx="3989658" cy="25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161" y="121829"/>
            <a:ext cx="1046967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err="1"/>
              <a:t>Lleno</a:t>
            </a:r>
            <a:r>
              <a:rPr lang="en-US" sz="4800" b="1"/>
              <a:t> del Espíritu Santo- </a:t>
            </a:r>
            <a:r>
              <a:rPr lang="en-US" sz="4800" b="1" err="1"/>
              <a:t>Simulación</a:t>
            </a:r>
            <a:endParaRPr lang="en-US" err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787" y="1196485"/>
            <a:ext cx="4162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623" y="176629"/>
            <a:ext cx="63273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/>
              <a:t>CONVERSACIÓN FAMILIAR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9117" y="2228702"/>
            <a:ext cx="4645151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700" b="1"/>
              <a:t>¿</a:t>
            </a:r>
            <a:r>
              <a:rPr lang="en-US" sz="3700" b="1" err="1"/>
              <a:t>Cuándo</a:t>
            </a:r>
            <a:r>
              <a:rPr lang="en-US" sz="3700" b="1"/>
              <a:t> y </a:t>
            </a:r>
            <a:r>
              <a:rPr lang="en-US" sz="3700" b="1" err="1"/>
              <a:t>dónde</a:t>
            </a:r>
            <a:r>
              <a:rPr lang="en-US" sz="3700" b="1"/>
              <a:t> en sus vidas han visto al Espíritu Santo obrando en grandes y / o </a:t>
            </a:r>
            <a:r>
              <a:rPr lang="en-US" sz="3700" b="1" err="1"/>
              <a:t>en</a:t>
            </a:r>
            <a:r>
              <a:rPr lang="en-US" sz="3700" b="1"/>
              <a:t> </a:t>
            </a:r>
            <a:r>
              <a:rPr lang="en-US" sz="3700" b="1" err="1"/>
              <a:t>pequeñas</a:t>
            </a:r>
            <a:r>
              <a:rPr lang="en-US" sz="3700" b="1"/>
              <a:t> </a:t>
            </a:r>
            <a:r>
              <a:rPr lang="en-US" sz="3700" b="1" err="1"/>
              <a:t>maneras</a:t>
            </a:r>
            <a:r>
              <a:rPr lang="en-US" sz="3700" b="1"/>
              <a:t>? </a:t>
            </a:r>
            <a:endParaRPr lang="en-US"/>
          </a:p>
        </p:txBody>
      </p:sp>
      <p:pic>
        <p:nvPicPr>
          <p:cNvPr id="3" name="Picture 2" descr="File:Holy Spirit Symbol 003.jpg - The Work of God's Childr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82" y="1286177"/>
            <a:ext cx="5298895" cy="49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609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/>
              <a:t>Su </a:t>
            </a:r>
            <a:r>
              <a:rPr lang="en-US" sz="3600" err="1"/>
              <a:t>Misión</a:t>
            </a:r>
            <a:r>
              <a:rPr lang="en-US" sz="3600"/>
              <a:t> Familiar </a:t>
            </a:r>
            <a:r>
              <a:rPr lang="en-US" sz="3600" err="1"/>
              <a:t>en</a:t>
            </a:r>
            <a:r>
              <a:rPr lang="en-US" sz="3600"/>
              <a:t> </a:t>
            </a:r>
            <a:r>
              <a:rPr lang="en-US" sz="3600" err="1"/>
              <a:t>el</a:t>
            </a:r>
            <a:r>
              <a:rPr lang="en-US" sz="3600"/>
              <a:t> Hogar es:</a:t>
            </a:r>
            <a:endParaRPr lang="es-MX" sz="3600" b="1"/>
          </a:p>
        </p:txBody>
      </p:sp>
      <p:sp>
        <p:nvSpPr>
          <p:cNvPr id="2" name="TextBox 1"/>
          <p:cNvSpPr txBox="1"/>
          <p:nvPr/>
        </p:nvSpPr>
        <p:spPr>
          <a:xfrm>
            <a:off x="368114" y="1533865"/>
            <a:ext cx="672592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sz="2200"/>
          </a:p>
          <a:p>
            <a:pPr marL="342900" indent="-342900">
              <a:buAutoNum type="arabicPeriod"/>
            </a:pPr>
            <a:r>
              <a:rPr lang="en-US" sz="2200"/>
              <a:t>Vea </a:t>
            </a:r>
            <a:r>
              <a:rPr lang="en-US" sz="2200" err="1"/>
              <a:t>los</a:t>
            </a:r>
            <a:r>
              <a:rPr lang="en-US" sz="2200"/>
              <a:t> videos </a:t>
            </a:r>
            <a:r>
              <a:rPr lang="en-US" sz="2200" err="1"/>
              <a:t>sobre</a:t>
            </a:r>
            <a:r>
              <a:rPr lang="en-US" sz="2200"/>
              <a:t> </a:t>
            </a:r>
            <a:r>
              <a:rPr lang="en-US" sz="2200" err="1"/>
              <a:t>el</a:t>
            </a:r>
            <a:r>
              <a:rPr lang="en-US" sz="2200"/>
              <a:t> Sacramento de la </a:t>
            </a:r>
            <a:r>
              <a:rPr lang="en-US" sz="2200" err="1"/>
              <a:t>Confirmación</a:t>
            </a:r>
            <a:r>
              <a:rPr lang="en-US" sz="2200"/>
              <a:t> y </a:t>
            </a:r>
            <a:r>
              <a:rPr lang="en-US" sz="2200" err="1"/>
              <a:t>Pentecostés</a:t>
            </a:r>
            <a:r>
              <a:rPr lang="en-US" sz="2200"/>
              <a:t>. </a:t>
            </a:r>
            <a:endParaRPr lang="en-US"/>
          </a:p>
          <a:p>
            <a:pPr marL="342900" indent="-342900">
              <a:buAutoNum type="arabicPeriod"/>
            </a:pPr>
            <a:r>
              <a:rPr lang="en-US" sz="2200"/>
              <a:t> Los padres </a:t>
            </a:r>
            <a:r>
              <a:rPr lang="en-US" sz="2200" err="1"/>
              <a:t>buscan</a:t>
            </a:r>
            <a:r>
              <a:rPr lang="en-US" sz="2200"/>
              <a:t> </a:t>
            </a:r>
            <a:r>
              <a:rPr lang="en-US" sz="2200" err="1"/>
              <a:t>artículos</a:t>
            </a:r>
            <a:r>
              <a:rPr lang="en-US" sz="2200"/>
              <a:t> de </a:t>
            </a:r>
            <a:r>
              <a:rPr lang="en-US" sz="2200" err="1"/>
              <a:t>Confirmación</a:t>
            </a:r>
            <a:r>
              <a:rPr lang="en-US" sz="2200"/>
              <a:t> o </a:t>
            </a:r>
            <a:r>
              <a:rPr lang="en-US" sz="2200" err="1"/>
              <a:t>sacramentales</a:t>
            </a:r>
            <a:r>
              <a:rPr lang="en-US" sz="2200"/>
              <a:t> que </a:t>
            </a:r>
            <a:r>
              <a:rPr lang="en-US" sz="2200" err="1"/>
              <a:t>recibieron</a:t>
            </a:r>
            <a:r>
              <a:rPr lang="en-US" sz="2200"/>
              <a:t> </a:t>
            </a:r>
            <a:r>
              <a:rPr lang="en-US" sz="2200" err="1"/>
              <a:t>cuando</a:t>
            </a:r>
            <a:r>
              <a:rPr lang="en-US" sz="2200"/>
              <a:t> </a:t>
            </a:r>
            <a:r>
              <a:rPr lang="en-US" sz="2200" err="1"/>
              <a:t>fueron</a:t>
            </a:r>
            <a:r>
              <a:rPr lang="en-US" sz="2200"/>
              <a:t> </a:t>
            </a:r>
            <a:r>
              <a:rPr lang="en-US" sz="2200" err="1"/>
              <a:t>confirmados</a:t>
            </a:r>
            <a:r>
              <a:rPr lang="en-US" sz="2200"/>
              <a:t>. </a:t>
            </a:r>
            <a:r>
              <a:rPr lang="en-US" sz="2200" err="1"/>
              <a:t>Estos</a:t>
            </a:r>
            <a:r>
              <a:rPr lang="en-US" sz="2200"/>
              <a:t> </a:t>
            </a:r>
            <a:r>
              <a:rPr lang="en-US" sz="2200" err="1"/>
              <a:t>podrían</a:t>
            </a:r>
            <a:r>
              <a:rPr lang="en-US" sz="2200"/>
              <a:t> ser </a:t>
            </a:r>
            <a:r>
              <a:rPr lang="en-US" sz="2200" err="1"/>
              <a:t>sacramentales</a:t>
            </a:r>
            <a:r>
              <a:rPr lang="en-US" sz="2200"/>
              <a:t>, </a:t>
            </a:r>
            <a:r>
              <a:rPr lang="en-US" sz="2200" err="1"/>
              <a:t>como</a:t>
            </a:r>
            <a:r>
              <a:rPr lang="en-US" sz="2200"/>
              <a:t> un </a:t>
            </a:r>
            <a:r>
              <a:rPr lang="en-US" sz="2200" err="1"/>
              <a:t>libro</a:t>
            </a:r>
            <a:r>
              <a:rPr lang="en-US" sz="2200"/>
              <a:t> de </a:t>
            </a:r>
            <a:r>
              <a:rPr lang="en-US" sz="2200" err="1"/>
              <a:t>oraciones</a:t>
            </a:r>
            <a:r>
              <a:rPr lang="en-US" sz="2200"/>
              <a:t>, </a:t>
            </a:r>
            <a:r>
              <a:rPr lang="en-US" sz="2200" err="1"/>
              <a:t>rosario</a:t>
            </a:r>
            <a:r>
              <a:rPr lang="en-US" sz="2200"/>
              <a:t> o </a:t>
            </a:r>
            <a:r>
              <a:rPr lang="en-US" sz="2200" err="1"/>
              <a:t>crucifijo</a:t>
            </a:r>
            <a:r>
              <a:rPr lang="en-US" sz="2200"/>
              <a:t> / </a:t>
            </a:r>
            <a:r>
              <a:rPr lang="en-US" sz="2200" err="1"/>
              <a:t>cruz</a:t>
            </a:r>
            <a:r>
              <a:rPr lang="en-US" sz="2200"/>
              <a:t>, </a:t>
            </a:r>
            <a:r>
              <a:rPr lang="en-US" sz="2200" err="1"/>
              <a:t>estola</a:t>
            </a:r>
            <a:r>
              <a:rPr lang="en-US" sz="2200"/>
              <a:t>, </a:t>
            </a:r>
            <a:r>
              <a:rPr lang="en-US" sz="2200" err="1"/>
              <a:t>fotos</a:t>
            </a:r>
            <a:r>
              <a:rPr lang="en-US" sz="2200"/>
              <a:t> o </a:t>
            </a:r>
            <a:r>
              <a:rPr lang="en-US" sz="2200" err="1"/>
              <a:t>una</a:t>
            </a:r>
            <a:r>
              <a:rPr lang="en-US" sz="2200"/>
              <a:t> imagen del santo </a:t>
            </a:r>
            <a:r>
              <a:rPr lang="en-US" sz="2200" err="1"/>
              <a:t>cuyo</a:t>
            </a:r>
            <a:r>
              <a:rPr lang="en-US" sz="2200"/>
              <a:t> </a:t>
            </a:r>
            <a:r>
              <a:rPr lang="en-US" sz="2200" err="1"/>
              <a:t>nombre</a:t>
            </a:r>
            <a:r>
              <a:rPr lang="en-US" sz="2200"/>
              <a:t> </a:t>
            </a:r>
            <a:r>
              <a:rPr lang="en-US" sz="2200" err="1"/>
              <a:t>eligió</a:t>
            </a:r>
            <a:r>
              <a:rPr lang="en-US" sz="2200"/>
              <a:t> para </a:t>
            </a:r>
            <a:r>
              <a:rPr lang="en-US" sz="2200" err="1"/>
              <a:t>su</a:t>
            </a:r>
            <a:r>
              <a:rPr lang="en-US" sz="2200"/>
              <a:t> </a:t>
            </a:r>
            <a:r>
              <a:rPr lang="en-US" sz="2200" err="1"/>
              <a:t>Confirmación</a:t>
            </a:r>
            <a:r>
              <a:rPr lang="en-US" sz="2200"/>
              <a:t>. </a:t>
            </a:r>
            <a:endParaRPr lang="en-US"/>
          </a:p>
          <a:p>
            <a:pPr marL="342900" indent="-342900">
              <a:buAutoNum type="arabicPeriod"/>
            </a:pPr>
            <a:r>
              <a:rPr lang="en-US" sz="2200"/>
              <a:t> </a:t>
            </a:r>
            <a:r>
              <a:rPr lang="en-US" sz="2200" err="1"/>
              <a:t>Lleve</a:t>
            </a:r>
            <a:r>
              <a:rPr lang="en-US" sz="2200"/>
              <a:t> </a:t>
            </a:r>
            <a:r>
              <a:rPr lang="en-US" sz="2200" err="1"/>
              <a:t>esos</a:t>
            </a:r>
            <a:r>
              <a:rPr lang="en-US" sz="2200"/>
              <a:t> </a:t>
            </a:r>
            <a:r>
              <a:rPr lang="en-US" sz="2200" err="1"/>
              <a:t>artículos</a:t>
            </a:r>
            <a:r>
              <a:rPr lang="en-US" sz="2200"/>
              <a:t> a la </a:t>
            </a:r>
            <a:r>
              <a:rPr lang="en-US" sz="2200" err="1"/>
              <a:t>reunión</a:t>
            </a:r>
            <a:r>
              <a:rPr lang="en-US" sz="2200"/>
              <a:t> de la </a:t>
            </a:r>
            <a:r>
              <a:rPr lang="en-US" sz="2200" err="1"/>
              <a:t>semana</a:t>
            </a:r>
            <a:r>
              <a:rPr lang="en-US" sz="2200"/>
              <a:t> 3. </a:t>
            </a:r>
            <a:endParaRPr lang="en-US"/>
          </a:p>
          <a:p>
            <a:pPr marL="342900" indent="-342900">
              <a:buAutoNum type="arabicPeriod"/>
            </a:pPr>
            <a:r>
              <a:rPr lang="en-US" sz="2200"/>
              <a:t> </a:t>
            </a:r>
            <a:r>
              <a:rPr lang="en-US" sz="2200" err="1"/>
              <a:t>Coloque</a:t>
            </a:r>
            <a:r>
              <a:rPr lang="en-US" sz="2200"/>
              <a:t> </a:t>
            </a:r>
            <a:r>
              <a:rPr lang="en-US" sz="2200" err="1"/>
              <a:t>su</a:t>
            </a:r>
            <a:r>
              <a:rPr lang="en-US" sz="2200"/>
              <a:t> vela de </a:t>
            </a:r>
            <a:r>
              <a:rPr lang="en-US" sz="2200" err="1"/>
              <a:t>Pentecostés</a:t>
            </a:r>
            <a:r>
              <a:rPr lang="en-US" sz="2200"/>
              <a:t> de </a:t>
            </a:r>
            <a:r>
              <a:rPr lang="en-US" sz="2200" err="1"/>
              <a:t>papel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el</a:t>
            </a:r>
            <a:r>
              <a:rPr lang="en-US" sz="2200"/>
              <a:t> altar de </a:t>
            </a:r>
            <a:r>
              <a:rPr lang="en-US" sz="2200" err="1"/>
              <a:t>su</a:t>
            </a:r>
            <a:r>
              <a:rPr lang="en-US" sz="2200"/>
              <a:t> casa junto a la Biblia de </a:t>
            </a:r>
            <a:r>
              <a:rPr lang="en-US" sz="2200" err="1"/>
              <a:t>su</a:t>
            </a:r>
            <a:r>
              <a:rPr lang="en-US" sz="2200"/>
              <a:t> </a:t>
            </a:r>
            <a:r>
              <a:rPr lang="en-US" sz="2200" err="1"/>
              <a:t>familia</a:t>
            </a:r>
            <a:r>
              <a:rPr lang="en-US" sz="2200"/>
              <a:t> y </a:t>
            </a:r>
            <a:r>
              <a:rPr lang="en-US" sz="2200" err="1"/>
              <a:t>recen</a:t>
            </a:r>
            <a:r>
              <a:rPr lang="en-US" sz="2200"/>
              <a:t> </a:t>
            </a:r>
            <a:r>
              <a:rPr lang="en-US" sz="2200" err="1"/>
              <a:t>juntos</a:t>
            </a:r>
            <a:r>
              <a:rPr lang="en-US" sz="2200"/>
              <a:t> </a:t>
            </a:r>
            <a:r>
              <a:rPr lang="en-US" sz="2200" err="1"/>
              <a:t>una</a:t>
            </a:r>
            <a:r>
              <a:rPr lang="en-US" sz="2200"/>
              <a:t> </a:t>
            </a:r>
            <a:r>
              <a:rPr lang="en-US" sz="2200" err="1"/>
              <a:t>década</a:t>
            </a:r>
            <a:r>
              <a:rPr lang="en-US" sz="2200"/>
              <a:t> del Rosario </a:t>
            </a:r>
            <a:r>
              <a:rPr lang="en-US" sz="2200" err="1"/>
              <a:t>meditando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el</a:t>
            </a:r>
            <a:r>
              <a:rPr lang="en-US" sz="2200"/>
              <a:t> </a:t>
            </a:r>
            <a:r>
              <a:rPr lang="en-US" sz="2200" err="1"/>
              <a:t>Tercer</a:t>
            </a:r>
            <a:r>
              <a:rPr lang="en-US" sz="2200"/>
              <a:t> </a:t>
            </a:r>
            <a:r>
              <a:rPr lang="en-US" sz="2200" err="1"/>
              <a:t>Misterio</a:t>
            </a:r>
            <a:r>
              <a:rPr lang="en-US" sz="2200"/>
              <a:t> Glorioso, </a:t>
            </a:r>
            <a:r>
              <a:rPr lang="en-US" sz="2200" i="1"/>
              <a:t>La Venida del Espíritu Santo.</a:t>
            </a:r>
            <a:endParaRPr lang="en-US" i="1">
              <a:ea typeface="Calibri"/>
              <a:cs typeface="Calibri"/>
            </a:endParaRPr>
          </a:p>
        </p:txBody>
      </p:sp>
      <p:pic>
        <p:nvPicPr>
          <p:cNvPr id="7" name="Picture 6" descr="errantem animum: Happy Pentec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32" y="1382222"/>
            <a:ext cx="36861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>
                <a:ea typeface="+mn-lt"/>
                <a:cs typeface="+mn-lt"/>
              </a:rPr>
              <a:t>CERRAR EN ORACIÓN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" y="1248501"/>
            <a:ext cx="5831840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i="1" err="1">
                <a:solidFill>
                  <a:srgbClr val="002060"/>
                </a:solidFill>
              </a:rPr>
              <a:t>Sopla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 err="1">
                <a:solidFill>
                  <a:srgbClr val="002060"/>
                </a:solidFill>
              </a:rPr>
              <a:t>en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 err="1">
                <a:solidFill>
                  <a:srgbClr val="002060"/>
                </a:solidFill>
              </a:rPr>
              <a:t>mí</a:t>
            </a:r>
            <a:r>
              <a:rPr lang="en-US" sz="2400" i="1">
                <a:solidFill>
                  <a:srgbClr val="002060"/>
                </a:solidFill>
              </a:rPr>
              <a:t>, Espíritu Santo, para </a:t>
            </a:r>
            <a:r>
              <a:rPr lang="en-US" sz="2400" i="1" err="1">
                <a:solidFill>
                  <a:srgbClr val="002060"/>
                </a:solidFill>
              </a:rPr>
              <a:t>santificar</a:t>
            </a:r>
            <a:r>
              <a:rPr lang="en-US" sz="2400" i="1">
                <a:solidFill>
                  <a:srgbClr val="002060"/>
                </a:solidFill>
              </a:rPr>
              <a:t> </a:t>
            </a:r>
            <a:r>
              <a:rPr lang="en-US" sz="2400" i="1" err="1">
                <a:solidFill>
                  <a:srgbClr val="002060"/>
                </a:solidFill>
              </a:rPr>
              <a:t>todos</a:t>
            </a:r>
            <a:r>
              <a:rPr lang="en-US" sz="2400" i="1">
                <a:solidFill>
                  <a:srgbClr val="002060"/>
                </a:solidFill>
              </a:rPr>
              <a:t> mis </a:t>
            </a:r>
            <a:r>
              <a:rPr lang="en-US" sz="2400" i="1" err="1">
                <a:solidFill>
                  <a:srgbClr val="002060"/>
                </a:solidFill>
              </a:rPr>
              <a:t>pensamientos</a:t>
            </a:r>
            <a:r>
              <a:rPr lang="en-US" sz="2400" i="1">
                <a:solidFill>
                  <a:srgbClr val="002060"/>
                </a:solidFill>
              </a:rPr>
              <a:t>.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sz="2400" i="1">
              <a:solidFill>
                <a:srgbClr val="002060"/>
              </a:solidFill>
              <a:ea typeface="Calibri"/>
              <a:cs typeface="Calibri"/>
            </a:endParaRPr>
          </a:p>
          <a:p>
            <a:pPr algn="ctr"/>
            <a:r>
              <a:rPr lang="en-US" sz="2400" i="1" err="1">
                <a:solidFill>
                  <a:srgbClr val="002060"/>
                </a:solidFill>
                <a:ea typeface="Calibri"/>
                <a:cs typeface="Calibri"/>
              </a:rPr>
              <a:t>Muévete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 err="1">
                <a:solidFill>
                  <a:srgbClr val="002060"/>
                </a:solidFill>
              </a:rPr>
              <a:t>en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 err="1">
                <a:solidFill>
                  <a:srgbClr val="002060"/>
                </a:solidFill>
              </a:rPr>
              <a:t>mí</a:t>
            </a:r>
            <a:r>
              <a:rPr lang="en-US" sz="2400" i="1">
                <a:solidFill>
                  <a:srgbClr val="002060"/>
                </a:solidFill>
              </a:rPr>
              <a:t>, Espíritu Santo, para </a:t>
            </a:r>
            <a:r>
              <a:rPr lang="en-US" sz="2400" i="1" err="1">
                <a:solidFill>
                  <a:srgbClr val="002060"/>
                </a:solidFill>
              </a:rPr>
              <a:t>santificar</a:t>
            </a:r>
            <a:r>
              <a:rPr lang="en-US" sz="2400" i="1">
                <a:solidFill>
                  <a:srgbClr val="002060"/>
                </a:solidFill>
              </a:rPr>
              <a:t> mi </a:t>
            </a:r>
            <a:r>
              <a:rPr lang="en-US" sz="2400" i="1" err="1">
                <a:solidFill>
                  <a:srgbClr val="002060"/>
                </a:solidFill>
              </a:rPr>
              <a:t>obra</a:t>
            </a:r>
            <a:r>
              <a:rPr lang="en-US" sz="2400" i="1">
                <a:solidFill>
                  <a:srgbClr val="002060"/>
                </a:solidFill>
              </a:rPr>
              <a:t>. </a:t>
            </a:r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400" i="1">
                <a:solidFill>
                  <a:srgbClr val="002060"/>
                </a:solidFill>
              </a:rPr>
              <a:t>Atrae mi </a:t>
            </a:r>
            <a:r>
              <a:rPr lang="en-US" sz="2400" i="1" err="1">
                <a:solidFill>
                  <a:srgbClr val="002060"/>
                </a:solidFill>
              </a:rPr>
              <a:t>corazón</a:t>
            </a:r>
            <a:r>
              <a:rPr lang="en-US" sz="2400" i="1">
                <a:solidFill>
                  <a:srgbClr val="002060"/>
                </a:solidFill>
              </a:rPr>
              <a:t>, Espíritu Santo, para que </a:t>
            </a:r>
            <a:r>
              <a:rPr lang="en-US" sz="2400" i="1" err="1">
                <a:solidFill>
                  <a:srgbClr val="002060"/>
                </a:solidFill>
              </a:rPr>
              <a:t>pueda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 err="1">
                <a:solidFill>
                  <a:srgbClr val="002060"/>
                </a:solidFill>
              </a:rPr>
              <a:t>amar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 err="1">
                <a:solidFill>
                  <a:srgbClr val="002060"/>
                </a:solidFill>
              </a:rPr>
              <a:t>sólo</a:t>
            </a:r>
            <a:r>
              <a:rPr lang="en-US" sz="2400" i="1">
                <a:solidFill>
                  <a:srgbClr val="002060"/>
                </a:solidFill>
              </a:rPr>
              <a:t> lo que es santo.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sz="2400" i="1">
              <a:solidFill>
                <a:srgbClr val="002060"/>
              </a:solidFill>
            </a:endParaRPr>
          </a:p>
          <a:p>
            <a:pPr algn="ctr"/>
            <a:r>
              <a:rPr lang="en-US" sz="2400" i="1" err="1">
                <a:solidFill>
                  <a:srgbClr val="002060"/>
                </a:solidFill>
              </a:rPr>
              <a:t>Fortaléceme</a:t>
            </a:r>
            <a:r>
              <a:rPr lang="en-US" sz="2400" i="1">
                <a:solidFill>
                  <a:srgbClr val="002060"/>
                </a:solidFill>
              </a:rPr>
              <a:t>, Espíritu Santo, para que </a:t>
            </a:r>
            <a:r>
              <a:rPr lang="en-US" sz="2400" i="1" err="1">
                <a:solidFill>
                  <a:srgbClr val="002060"/>
                </a:solidFill>
              </a:rPr>
              <a:t>pueda</a:t>
            </a:r>
            <a:r>
              <a:rPr lang="en-US" sz="2400" i="1">
                <a:solidFill>
                  <a:srgbClr val="002060"/>
                </a:solidFill>
              </a:rPr>
              <a:t> defender </a:t>
            </a:r>
            <a:r>
              <a:rPr lang="en-US" sz="2400" i="1" err="1">
                <a:solidFill>
                  <a:srgbClr val="002060"/>
                </a:solidFill>
              </a:rPr>
              <a:t>todo</a:t>
            </a:r>
            <a:r>
              <a:rPr lang="en-US" sz="2400" i="1">
                <a:solidFill>
                  <a:srgbClr val="002060"/>
                </a:solidFill>
              </a:rPr>
              <a:t> lo que es santo.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sz="2400" i="1">
              <a:solidFill>
                <a:srgbClr val="002060"/>
              </a:solidFill>
            </a:endParaRPr>
          </a:p>
          <a:p>
            <a:pPr algn="ctr"/>
            <a:r>
              <a:rPr lang="en-US" sz="2400" i="1" err="1">
                <a:solidFill>
                  <a:srgbClr val="002060"/>
                </a:solidFill>
              </a:rPr>
              <a:t>Protégeme</a:t>
            </a:r>
            <a:r>
              <a:rPr lang="en-US" sz="2400" i="1">
                <a:solidFill>
                  <a:srgbClr val="002060"/>
                </a:solidFill>
              </a:rPr>
              <a:t>, Espíritu Santo, para que </a:t>
            </a:r>
            <a:r>
              <a:rPr lang="en-US" sz="2400" i="1" err="1">
                <a:solidFill>
                  <a:srgbClr val="002060"/>
                </a:solidFill>
              </a:rPr>
              <a:t>siempre</a:t>
            </a:r>
            <a:r>
              <a:rPr lang="en-US" sz="2400" i="1">
                <a:solidFill>
                  <a:srgbClr val="002060"/>
                </a:solidFill>
              </a:rPr>
              <a:t> sea santo.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2400" i="1">
                <a:solidFill>
                  <a:srgbClr val="002060"/>
                </a:solidFill>
              </a:rPr>
              <a:t>                                                  - San Agustín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958" y="551132"/>
            <a:ext cx="8046203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824" y="1124391"/>
            <a:ext cx="63254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/>
              <a:t>Señor Jesucristo,</a:t>
            </a:r>
          </a:p>
          <a:p>
            <a:r>
              <a:rPr lang="es-MX" sz="2600"/>
              <a:t>Te encomendamos a nuestra familia y te</a:t>
            </a:r>
          </a:p>
          <a:p>
            <a:r>
              <a:rPr lang="es-MX" sz="2600"/>
              <a:t>pedimos tu bendición y protección. </a:t>
            </a:r>
          </a:p>
          <a:p>
            <a:endParaRPr lang="es-MX" sz="2600"/>
          </a:p>
          <a:p>
            <a:r>
              <a:rPr lang="es-MX" sz="2600"/>
              <a:t>Te amamos Señor Jesús con todo nuestro</a:t>
            </a:r>
          </a:p>
          <a:p>
            <a:r>
              <a:rPr lang="es-MX" sz="2600"/>
              <a:t>corazón y te pedimos que ayudes a nuestra</a:t>
            </a:r>
          </a:p>
          <a:p>
            <a:r>
              <a:rPr lang="es-MX" sz="2600"/>
              <a:t>familia a ser más como la Sagrada Familia.</a:t>
            </a:r>
          </a:p>
          <a:p>
            <a:endParaRPr lang="es-MX" sz="2600"/>
          </a:p>
          <a:p>
            <a:r>
              <a:rPr lang="es-MX" sz="2600"/>
              <a:t>Ayúdanos a ser amables, amorosos y</a:t>
            </a:r>
          </a:p>
          <a:p>
            <a:r>
              <a:rPr lang="es-MX" sz="2600"/>
              <a:t>pacientes unos con otros. Danos toda la</a:t>
            </a:r>
          </a:p>
          <a:p>
            <a:r>
              <a:rPr lang="es-MX" sz="2600"/>
              <a:t>gracia que necesitamos para convertirnos en santos y tus fieles discípulos.</a:t>
            </a:r>
          </a:p>
          <a:p>
            <a:endParaRPr lang="es-MX" sz="2600"/>
          </a:p>
          <a:p>
            <a:r>
              <a:rPr lang="es-MX" sz="2600"/>
              <a:t>Amén. </a:t>
            </a:r>
            <a:endParaRPr lang="en-US" sz="26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0BF67"/>
              </a:solidFill>
            </a:endParaRPr>
          </a:p>
        </p:txBody>
      </p:sp>
      <p:pic>
        <p:nvPicPr>
          <p:cNvPr id="2" name="Picture 1" descr="God Jesus Chris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869" y="1372671"/>
            <a:ext cx="5685908" cy="5771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8160" y="133856"/>
            <a:ext cx="3876767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MX" sz="4000" b="1" dirty="0"/>
              <a:t>ORACIÓN INICIAL</a:t>
            </a:r>
            <a:endParaRPr lang="es-MX" sz="40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31" y="1441035"/>
            <a:ext cx="5117869" cy="5416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556" y="-84198"/>
            <a:ext cx="7252162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    </a:t>
            </a:r>
            <a:r>
              <a:rPr lang="es-MX" b="1">
                <a:latin typeface="+mn-lt"/>
              </a:rPr>
              <a:t>¿QUÉ HAY EN TU FRENTE?</a:t>
            </a:r>
            <a:endParaRPr lang="en-US" sz="4800" b="1" cap="all" baseline="300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10" y="1525232"/>
            <a:ext cx="71489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1. Un padre o un voluntario adulto se acerque para ser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el “llamante” “el que llama”.   Este se da la vuelta para que no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pueda ver a la gente.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2. Todos los demás que se ponen de pie y escogen un número entre 1 y 5 y lo hacen con sus dedos en su frente. Cuenta “1-2-3, espera”. (Los miembros de la familia ahora deben tener sus números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colocados en la frente).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3. La “persona que llama” (que está mirando en la dirección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opuesta y no puede ver a todos) llama a un número entre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1 y 5. Cualquiera que sostenga el número que fue llamado debe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sentarse.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4. En este punto, los jugadores restantes pueden elegir otro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número (o mantener el mismo) y el juego continúa. Si se llama</a:t>
            </a:r>
          </a:p>
          <a:p>
            <a:pPr lvl="0"/>
            <a:r>
              <a:rPr lang="es-MX" sz="2000">
                <a:solidFill>
                  <a:schemeClr val="accent4">
                    <a:lumMod val="50000"/>
                  </a:schemeClr>
                </a:solidFill>
              </a:rPr>
              <a:t>al número de un jugador, está fuera del juego</a:t>
            </a:r>
            <a:endParaRPr lang="en-US" sz="200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67" y="-1"/>
            <a:ext cx="12200467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9638" y="154541"/>
            <a:ext cx="9210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   </a:t>
            </a:r>
            <a:r>
              <a:rPr lang="es-MX" sz="3600"/>
              <a:t>¿De qué sacramento de iniciación cristiana aprendimos la última vez que estuvimos juntos? </a:t>
            </a:r>
            <a:endParaRPr lang="es-MX" sz="7200" b="1" i="1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67"/>
            <a:ext cx="12192000" cy="6891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1" y="-373379"/>
            <a:ext cx="6545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>
              <a:solidFill>
                <a:srgbClr val="C00000"/>
              </a:solidFill>
            </a:endParaRPr>
          </a:p>
          <a:p>
            <a:pPr algn="ctr"/>
            <a:r>
              <a:rPr lang="en-US" sz="8000" err="1"/>
              <a:t>Bautismo</a:t>
            </a:r>
            <a:endParaRPr lang="en-US" sz="8000" i="1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808881"/>
          </a:xfrm>
          <a:prstGeom prst="rect">
            <a:avLst/>
          </a:prstGeom>
          <a:gradFill>
            <a:gsLst>
              <a:gs pos="89000">
                <a:schemeClr val="accent1">
                  <a:lumMod val="5000"/>
                  <a:lumOff val="95000"/>
                  <a:alpha val="1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302230" y="50223"/>
            <a:ext cx="11378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/>
              <a:t>La confirmación es el sacramento de iniciación cristiana que completa la gracia bautismal. Una persona es sellada con el Espíritu Santo y fortalecida por la gracia y los dones espirituales para difundir y defender la fe y vivir como un verdadero discípulo de Jesús.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/>
              <a:t>VER</a:t>
            </a:r>
            <a:endParaRPr lang="es-MX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1416" y="5750345"/>
            <a:ext cx="446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La Confirmation | Lente </a:t>
            </a:r>
            <a:r>
              <a:rPr lang="en-US" err="1"/>
              <a:t>Catolico</a:t>
            </a:r>
            <a:endParaRPr lang="en-US"/>
          </a:p>
          <a:p>
            <a:pPr algn="ctr"/>
            <a:r>
              <a:rPr lang="en-US" baseline="30000"/>
              <a:t>https://youtu.be/_Ea_Wf_UQLE?si=DNCWHtr_suRH7pEc</a:t>
            </a:r>
            <a:endParaRPr lang="en-US"/>
          </a:p>
        </p:txBody>
      </p:sp>
      <p:pic>
        <p:nvPicPr>
          <p:cNvPr id="2" name="Online Media 1" title="La Confirmación | Lente Católico">
            <a:hlinkClick r:id="" action="ppaction://media"/>
            <a:extLst>
              <a:ext uri="{FF2B5EF4-FFF2-40B4-BE49-F238E27FC236}">
                <a16:creationId xmlns:a16="http://schemas.microsoft.com/office/drawing/2014/main" id="{6C0FC0C5-BA55-D29C-7542-92233A35EF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1922" y="1789029"/>
            <a:ext cx="5567946" cy="32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376" y="476183"/>
            <a:ext cx="6421120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/>
              <a:t>Justo antes de que Jesús </a:t>
            </a:r>
            <a:r>
              <a:rPr lang="en-US" sz="3200" err="1"/>
              <a:t>ascendiera</a:t>
            </a:r>
            <a:r>
              <a:rPr lang="en-US" sz="3200"/>
              <a:t> al </a:t>
            </a:r>
            <a:r>
              <a:rPr lang="en-US" sz="3200" err="1"/>
              <a:t>cielo</a:t>
            </a:r>
            <a:r>
              <a:rPr lang="en-US" sz="3200"/>
              <a:t>, </a:t>
            </a:r>
            <a:r>
              <a:rPr lang="en-US" sz="3200" err="1"/>
              <a:t>prometió</a:t>
            </a:r>
            <a:r>
              <a:rPr lang="en-US" sz="3200"/>
              <a:t> que </a:t>
            </a:r>
            <a:r>
              <a:rPr lang="en-US" sz="3200" err="1"/>
              <a:t>todos</a:t>
            </a:r>
            <a:r>
              <a:rPr lang="en-US" sz="3200"/>
              <a:t> sus </a:t>
            </a:r>
            <a:r>
              <a:rPr lang="en-US" sz="3200" err="1"/>
              <a:t>discípulos</a:t>
            </a:r>
            <a:r>
              <a:rPr lang="en-US" sz="3200"/>
              <a:t> </a:t>
            </a:r>
            <a:r>
              <a:rPr lang="en-US" sz="3200" err="1"/>
              <a:t>recibirían</a:t>
            </a:r>
            <a:r>
              <a:rPr lang="en-US" sz="3200"/>
              <a:t>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poder</a:t>
            </a:r>
            <a:r>
              <a:rPr lang="en-US" sz="3200"/>
              <a:t> del Espíritu Santo. </a:t>
            </a:r>
            <a:endParaRPr lang="en-US" sz="32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2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3200" b="1"/>
              <a:t>¿</a:t>
            </a:r>
            <a:r>
              <a:rPr lang="en-US" sz="3200" b="1" err="1"/>
              <a:t>Cómo</a:t>
            </a:r>
            <a:r>
              <a:rPr lang="en-US" sz="3200" b="1"/>
              <a:t> </a:t>
            </a:r>
            <a:r>
              <a:rPr lang="en-US" sz="3200" b="1" err="1"/>
              <a:t>llamamos</a:t>
            </a:r>
            <a:r>
              <a:rPr lang="en-US" sz="3200" b="1"/>
              <a:t> al </a:t>
            </a:r>
            <a:r>
              <a:rPr lang="en-US" sz="3200" b="1" err="1"/>
              <a:t>evento</a:t>
            </a:r>
            <a:r>
              <a:rPr lang="en-US" sz="3200" b="1"/>
              <a:t> que </a:t>
            </a:r>
            <a:r>
              <a:rPr lang="en-US" sz="3200" b="1" err="1"/>
              <a:t>fue</a:t>
            </a:r>
            <a:r>
              <a:rPr lang="en-US" sz="3200" b="1"/>
              <a:t> la </a:t>
            </a:r>
            <a:r>
              <a:rPr lang="en-US" sz="3200" b="1" err="1"/>
              <a:t>primera</a:t>
            </a:r>
            <a:r>
              <a:rPr lang="en-US" sz="3200" b="1"/>
              <a:t> </a:t>
            </a:r>
            <a:r>
              <a:rPr lang="en-US" sz="3200" b="1" err="1"/>
              <a:t>vez</a:t>
            </a:r>
            <a:r>
              <a:rPr lang="en-US" sz="3200" b="1"/>
              <a:t> que </a:t>
            </a:r>
            <a:r>
              <a:rPr lang="en-US" sz="3200" b="1" err="1"/>
              <a:t>los</a:t>
            </a:r>
            <a:r>
              <a:rPr lang="en-US" sz="3200" b="1"/>
              <a:t> </a:t>
            </a:r>
            <a:r>
              <a:rPr lang="en-US" sz="3200" b="1" err="1"/>
              <a:t>discípulos</a:t>
            </a:r>
            <a:r>
              <a:rPr lang="en-US" sz="3200" b="1"/>
              <a:t> de Jesús </a:t>
            </a:r>
            <a:r>
              <a:rPr lang="en-US" sz="3200" b="1" err="1"/>
              <a:t>recibieron</a:t>
            </a:r>
            <a:r>
              <a:rPr lang="en-US" sz="3200" b="1"/>
              <a:t> </a:t>
            </a:r>
            <a:r>
              <a:rPr lang="en-US" sz="3200" b="1" err="1"/>
              <a:t>el</a:t>
            </a:r>
            <a:r>
              <a:rPr lang="en-US" sz="3200" b="1"/>
              <a:t> </a:t>
            </a:r>
            <a:r>
              <a:rPr lang="en-US" sz="3200" b="1" err="1"/>
              <a:t>poder</a:t>
            </a:r>
            <a:r>
              <a:rPr lang="en-US" sz="3200" b="1"/>
              <a:t> del Espíritu Santo? </a:t>
            </a:r>
            <a:endParaRPr lang="en-US" sz="3200" b="1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200">
              <a:ea typeface="Calibri"/>
              <a:cs typeface="Calibri"/>
            </a:endParaRPr>
          </a:p>
          <a:p>
            <a:pPr algn="ctr"/>
            <a:r>
              <a:rPr lang="en-US" sz="3200">
                <a:ea typeface="Calibri"/>
                <a:cs typeface="Calibri"/>
              </a:rPr>
              <a:t>Pista</a:t>
            </a:r>
            <a:r>
              <a:rPr lang="en-US" sz="3200"/>
              <a:t>: Es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Tercer</a:t>
            </a:r>
            <a:r>
              <a:rPr lang="en-US" sz="3200"/>
              <a:t> </a:t>
            </a:r>
            <a:r>
              <a:rPr lang="en-US" sz="3200" err="1"/>
              <a:t>Misterio</a:t>
            </a:r>
            <a:r>
              <a:rPr lang="en-US" sz="3200"/>
              <a:t> Glorioso. </a:t>
            </a:r>
            <a:endParaRPr lang="en-US" sz="3200"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06" y="355600"/>
            <a:ext cx="4571428" cy="58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362" y="127745"/>
            <a:ext cx="762628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/>
              <a:t>VER</a:t>
            </a:r>
            <a:endParaRPr lang="en-US" sz="28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792" y="4530820"/>
            <a:ext cx="441341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/>
              <a:t> </a:t>
            </a:r>
            <a:r>
              <a:rPr lang="en-US" sz="1600" err="1"/>
              <a:t>Pentecostés</a:t>
            </a:r>
          </a:p>
          <a:p>
            <a:pPr algn="ctr"/>
            <a:endParaRPr lang="en-US" sz="1600" baseline="30000"/>
          </a:p>
          <a:p>
            <a:pPr algn="ctr"/>
            <a:r>
              <a:rPr lang="en-US" sz="1600" baseline="3000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https://youtu.be/Jzl91Hn4Aqw?si=HL_yoGMIwuh1ui5X</a:t>
            </a:r>
            <a:endParaRPr lang="en-US" sz="1600"/>
          </a:p>
          <a:p>
            <a:pPr algn="ctr"/>
            <a:endParaRPr lang="en-US" sz="1600" baseline="30000">
              <a:solidFill>
                <a:srgbClr val="0070C0"/>
              </a:solidFill>
              <a:ea typeface="Calibri"/>
              <a:cs typeface="Calibri"/>
            </a:endParaRPr>
          </a:p>
          <a:p>
            <a:endParaRPr lang="en-US" sz="1600" baseline="300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xtokHQOmFu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23328" y="1717563"/>
            <a:ext cx="4506952" cy="2395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8254" y="4645755"/>
            <a:ext cx="5128953" cy="12413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Acts of the Apostles: </a:t>
            </a:r>
            <a:r>
              <a:rPr lang="en-US" sz="1200"/>
              <a:t>What</a:t>
            </a:r>
            <a:r>
              <a:rPr lang="en-US" sz="1400"/>
              <a:t> is Pentecost? | What’s in the Bible? </a:t>
            </a:r>
          </a:p>
          <a:p>
            <a:pPr algn="ctr"/>
            <a:endParaRPr lang="en-US" sz="1400" baseline="30000"/>
          </a:p>
          <a:p>
            <a:pPr algn="ctr"/>
            <a:r>
              <a:rPr lang="en-US" sz="1400" baseline="30000">
                <a:hlinkClick r:id="rId6"/>
              </a:rPr>
              <a:t>https://youtu.be/xtokHQOmFu0</a:t>
            </a:r>
            <a:r>
              <a:rPr lang="en-US" sz="1400" baseline="30000"/>
              <a:t>?</a:t>
            </a:r>
          </a:p>
          <a:p>
            <a:pPr algn="ctr"/>
            <a:r>
              <a:rPr lang="en-US" sz="1400" b="1" i="1" baseline="30000">
                <a:ea typeface="Calibri"/>
                <a:cs typeface="Calibri"/>
              </a:rPr>
              <a:t>Activar </a:t>
            </a:r>
            <a:r>
              <a:rPr lang="es-MX" sz="1400" b="1" i="1" baseline="30000">
                <a:ea typeface="Calibri"/>
                <a:cs typeface="Calibri"/>
              </a:rPr>
              <a:t>s</a:t>
            </a:r>
            <a:r>
              <a:rPr lang="es-MX" sz="1400" b="1" i="1" baseline="30000" noProof="1">
                <a:ea typeface="Calibri"/>
                <a:cs typeface="Calibri"/>
              </a:rPr>
              <a:t>ubtitulos en español</a:t>
            </a:r>
          </a:p>
          <a:p>
            <a:pPr algn="ctr"/>
            <a:endParaRPr lang="en-US" sz="1400" baseline="30000"/>
          </a:p>
          <a:p>
            <a:pPr algn="ctr"/>
            <a:endParaRPr lang="en-US" sz="1400" baseline="30000">
              <a:ea typeface="Calibri"/>
              <a:cs typeface="Calibri"/>
            </a:endParaRPr>
          </a:p>
          <a:p>
            <a:pPr algn="ctr"/>
            <a:endParaRPr lang="en-US" sz="1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Online Media 1" title="PENTECOSTÉS 🔥🕊️ EXPLICADO PARA NIÑOS 👦❤️ / CATOLIKIDS OFICIAL">
            <a:hlinkClick r:id="" action="ppaction://media"/>
            <a:extLst>
              <a:ext uri="{FF2B5EF4-FFF2-40B4-BE49-F238E27FC236}">
                <a16:creationId xmlns:a16="http://schemas.microsoft.com/office/drawing/2014/main" id="{9D416151-B9D7-5194-3316-29D9200F178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9099" y="1719091"/>
            <a:ext cx="4588791" cy="2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256B84061BE47974ACC9E8619CF6E" ma:contentTypeVersion="12" ma:contentTypeDescription="Create a new document." ma:contentTypeScope="" ma:versionID="a9bd87c44c41f14d32f909fb75f39ffd">
  <xsd:schema xmlns:xsd="http://www.w3.org/2001/XMLSchema" xmlns:xs="http://www.w3.org/2001/XMLSchema" xmlns:p="http://schemas.microsoft.com/office/2006/metadata/properties" xmlns:ns3="42d48d9b-db39-4c2c-a0c4-485615ca88dd" xmlns:ns4="cfa82374-3575-4e2a-be06-edea4cf5f22a" targetNamespace="http://schemas.microsoft.com/office/2006/metadata/properties" ma:root="true" ma:fieldsID="89d17122c15db8a64792ffdd2054c746" ns3:_="" ns4:_="">
    <xsd:import namespace="42d48d9b-db39-4c2c-a0c4-485615ca88dd"/>
    <xsd:import namespace="cfa82374-3575-4e2a-be06-edea4cf5f2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48d9b-db39-4c2c-a0c4-485615ca8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82374-3575-4e2a-be06-edea4cf5f2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d48d9b-db39-4c2c-a0c4-485615ca88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9DA62-F63D-4B29-94A1-DF153CDD904A}">
  <ds:schemaRefs>
    <ds:schemaRef ds:uri="42d48d9b-db39-4c2c-a0c4-485615ca88dd"/>
    <ds:schemaRef ds:uri="cfa82374-3575-4e2a-be06-edea4cf5f2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4B3E13-2740-4CBA-B61D-4B878F391F70}">
  <ds:schemaRefs>
    <ds:schemaRef ds:uri="http://purl.org/dc/elements/1.1/"/>
    <ds:schemaRef ds:uri="http://schemas.microsoft.com/office/2006/metadata/properties"/>
    <ds:schemaRef ds:uri="42d48d9b-db39-4c2c-a0c4-485615ca88dd"/>
    <ds:schemaRef ds:uri="cfa82374-3575-4e2a-be06-edea4cf5f22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EDDD150-A3ED-440D-BD87-CBA473BB4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Widescreen</PresentationFormat>
  <Paragraphs>88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Antenna Black</vt:lpstr>
      <vt:lpstr>Arial</vt:lpstr>
      <vt:lpstr>Bebas Neue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24</cp:revision>
  <dcterms:created xsi:type="dcterms:W3CDTF">2021-11-19T16:04:10Z</dcterms:created>
  <dcterms:modified xsi:type="dcterms:W3CDTF">2023-10-03T15:26:37Z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0x010100D09256B84061BE47974ACC9E8619CF6E</vt:lpwstr>
  </property>
</Properties>
</file>