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91" r:id="rId6"/>
    <p:sldId id="301" r:id="rId7"/>
    <p:sldId id="304" r:id="rId8"/>
    <p:sldId id="305" r:id="rId9"/>
    <p:sldId id="306" r:id="rId10"/>
    <p:sldId id="307" r:id="rId11"/>
    <p:sldId id="271" r:id="rId12"/>
    <p:sldId id="279" r:id="rId13"/>
    <p:sldId id="308" r:id="rId14"/>
    <p:sldId id="303" r:id="rId15"/>
    <p:sldId id="262" r:id="rId16"/>
    <p:sldId id="302" r:id="rId17"/>
    <p:sldId id="295" r:id="rId18"/>
    <p:sldId id="309" r:id="rId19"/>
    <p:sldId id="294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4ADEF-86A2-434C-BF0D-CBB8F23A42E2}" v="90" dt="2024-02-21T20:33:28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2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22/02/2024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catholicism/51274600009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ZnIso161D8?si=Mo9WwcQd2AU3Xve7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ZnIso161D8?feature=oembed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catholicvs.blogspot.com/2017/05/bautismo-pontifical-en-el-rito-romano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drey-shark.blogspot.com/2012/06/where-journey-started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lvaryga.com/one-baptis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i1iV9qbA2k?si=0XSD85PHpYhVR0In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i1iV9qbA2k?feature=oembed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illustrations/ksi%C4%85dz-ko%C5%9Bci%C3%B3%C5%82-wiara-katolicyzm-8593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image/2027232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ymindoman.com/tag/ordin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Priesthood_in_the_Catholic_Chur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llchristiandownloads.blogspot.com/2014/06/free-christian-nature-wallpapers-with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catholicism/435055475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vYuQlofdm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a table and chairs and a chandelier&#10;&#10;Description automatically generated">
            <a:extLst>
              <a:ext uri="{FF2B5EF4-FFF2-40B4-BE49-F238E27FC236}">
                <a16:creationId xmlns:a16="http://schemas.microsoft.com/office/drawing/2014/main" id="{DC27C875-9899-64B4-3F5E-8B0E5F7A3F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121" y="3735967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AMOR SALVADOR DE DIOS POR NOSOTROS: </a:t>
            </a:r>
          </a:p>
          <a:p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LITURGIA Y LOS SIETE SACRAMENTOS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enna Black" panose="02000505000000020004" pitchFamily="2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36121" y="5105430"/>
            <a:ext cx="11851079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SACRAMENTOS AL SERVICIO DE LA </a:t>
            </a:r>
          </a:p>
          <a:p>
            <a:r>
              <a:rPr lang="en-US" sz="36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COMUNIÓN Y LA MISIÓN: ORDENES SAGRADAS</a:t>
            </a:r>
            <a:endParaRPr lang="en-US" sz="5400" b="1" i="1" dirty="0">
              <a:solidFill>
                <a:schemeClr val="bg1"/>
              </a:solidFill>
              <a:latin typeface="Antenna Black" panose="02000505000000020004" pitchFamily="2" charset="0"/>
            </a:endParaRPr>
          </a:p>
        </p:txBody>
      </p:sp>
      <p:pic>
        <p:nvPicPr>
          <p:cNvPr id="3" name="Picture 2" descr="page1image1042915136">
            <a:extLst>
              <a:ext uri="{FF2B5EF4-FFF2-40B4-BE49-F238E27FC236}">
                <a16:creationId xmlns:a16="http://schemas.microsoft.com/office/drawing/2014/main" id="{B11CDC62-D4D4-CBA5-A9DA-0C997205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61" y="63992"/>
            <a:ext cx="7932660" cy="26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EC6AA-8DBF-462D-43C9-E9950DC0F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riest receiving a blessing from a priest&#10;&#10;Description automatically generated">
            <a:extLst>
              <a:ext uri="{FF2B5EF4-FFF2-40B4-BE49-F238E27FC236}">
                <a16:creationId xmlns:a16="http://schemas.microsoft.com/office/drawing/2014/main" id="{38AA0021-B950-020B-AB0A-97A848F007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788556"/>
            <a:ext cx="12192000" cy="60579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898F8C-E3E1-0397-2977-AD91409D8569}"/>
              </a:ext>
            </a:extLst>
          </p:cNvPr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9B820-6293-9933-0EA2-CE56325F6602}"/>
              </a:ext>
            </a:extLst>
          </p:cNvPr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TEMA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071EC4-1DAC-00D0-49A9-3E144964DF3E}"/>
              </a:ext>
            </a:extLst>
          </p:cNvPr>
          <p:cNvSpPr txBox="1"/>
          <p:nvPr/>
        </p:nvSpPr>
        <p:spPr>
          <a:xfrm>
            <a:off x="78377" y="1342049"/>
            <a:ext cx="46079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aprender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Orden Sagrado y de 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dónde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introdujo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vez la idea del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sacerdocio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B8F14-871F-FDA7-F131-7A316BAA7E0E}"/>
              </a:ext>
            </a:extLst>
          </p:cNvPr>
          <p:cNvSpPr txBox="1"/>
          <p:nvPr/>
        </p:nvSpPr>
        <p:spPr>
          <a:xfrm>
            <a:off x="1261266" y="7109983"/>
            <a:ext cx="97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https://www.youtube.com/watch?v=03jNblopq4k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F1AA3-9996-09BD-D765-843D7B765F68}"/>
              </a:ext>
            </a:extLst>
          </p:cNvPr>
          <p:cNvSpPr txBox="1"/>
          <p:nvPr/>
        </p:nvSpPr>
        <p:spPr>
          <a:xfrm>
            <a:off x="1261266" y="7742841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catholicism/51274600009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8571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3210" y="157844"/>
            <a:ext cx="654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JESUS: EL SACERDOTE REAL</a:t>
            </a:r>
            <a:endParaRPr lang="en-US" sz="239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A9553-13EF-7140-160C-CE366A38BC6B}"/>
              </a:ext>
            </a:extLst>
          </p:cNvPr>
          <p:cNvSpPr txBox="1"/>
          <p:nvPr/>
        </p:nvSpPr>
        <p:spPr>
          <a:xfrm>
            <a:off x="3776597" y="6330824"/>
            <a:ext cx="610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https://youtu.be/yZnIso161D8?si=Mo9WwcQd2AU3Xve7</a:t>
            </a:r>
            <a:endParaRPr lang="en-US" dirty="0"/>
          </a:p>
          <a:p>
            <a:endParaRPr lang="en-US" dirty="0"/>
          </a:p>
        </p:txBody>
      </p:sp>
      <p:pic>
        <p:nvPicPr>
          <p:cNvPr id="8" name="Online Media 7" descr="Jesús el sacerdote real">
            <a:hlinkClick r:id="" action="ppaction://media"/>
            <a:extLst>
              <a:ext uri="{FF2B5EF4-FFF2-40B4-BE49-F238E27FC236}">
                <a16:creationId xmlns:a16="http://schemas.microsoft.com/office/drawing/2014/main" id="{3758CAE3-0E63-FFCA-F1C4-41AABF56A6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29425" y="1078523"/>
            <a:ext cx="8699324" cy="49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9299EA-D791-6BAA-21C4-C39CCA647974}"/>
              </a:ext>
            </a:extLst>
          </p:cNvPr>
          <p:cNvSpPr txBox="1"/>
          <p:nvPr/>
        </p:nvSpPr>
        <p:spPr>
          <a:xfrm>
            <a:off x="3621905" y="6116663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s://catholicvs.blogspot.com/2017/05/bautismo-pontifical-en-el-rito-romano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4" name="Picture 3" descr="A baby being held by a priest&#10;&#10;Description automatically generated">
            <a:extLst>
              <a:ext uri="{FF2B5EF4-FFF2-40B4-BE49-F238E27FC236}">
                <a16:creationId xmlns:a16="http://schemas.microsoft.com/office/drawing/2014/main" id="{2516D7E2-9E1E-D595-CE5C-B4D1B207F7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/>
        </p:blipFill>
        <p:spPr>
          <a:xfrm>
            <a:off x="0" y="922049"/>
            <a:ext cx="12192000" cy="5935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4847" y="143899"/>
            <a:ext cx="756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Sacerdote</a:t>
            </a:r>
            <a:r>
              <a:rPr lang="en-US" sz="4400" b="1" dirty="0"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solidFill>
                  <a:schemeClr val="bg1"/>
                </a:solidFill>
              </a:rPr>
              <a:t>Profeta</a:t>
            </a:r>
            <a:r>
              <a:rPr lang="en-US" sz="4400" b="1" dirty="0">
                <a:solidFill>
                  <a:schemeClr val="bg1"/>
                </a:solidFill>
              </a:rPr>
              <a:t> y Rey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31914"/>
            <a:ext cx="121920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uando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fuimos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bautizados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¡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 de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marcado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sacerdote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profeta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llama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Sacerdocio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todos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Creyentes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vez que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oramos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cuidamos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alguien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escuchamos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participamos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sacerdocio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todos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creyentes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A4676-E474-78DD-54AE-7BEF0ACA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7A228F-58F9-80AE-17B5-C635C8676069}"/>
              </a:ext>
            </a:extLst>
          </p:cNvPr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C1132-890B-F021-04FB-B05648C59D0B}"/>
              </a:ext>
            </a:extLst>
          </p:cNvPr>
          <p:cNvSpPr txBox="1"/>
          <p:nvPr/>
        </p:nvSpPr>
        <p:spPr>
          <a:xfrm>
            <a:off x="2314847" y="152608"/>
            <a:ext cx="7562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</a:rPr>
              <a:t>Sacerdote</a:t>
            </a:r>
            <a:r>
              <a:rPr lang="en-US" sz="4400" b="1" dirty="0">
                <a:solidFill>
                  <a:schemeClr val="bg1"/>
                </a:solidFill>
              </a:rPr>
              <a:t>, </a:t>
            </a:r>
            <a:r>
              <a:rPr lang="en-US" sz="4400" b="1" dirty="0" err="1">
                <a:solidFill>
                  <a:schemeClr val="bg1"/>
                </a:solidFill>
              </a:rPr>
              <a:t>Profeta</a:t>
            </a:r>
            <a:r>
              <a:rPr lang="en-US" sz="4400" b="1" dirty="0">
                <a:solidFill>
                  <a:schemeClr val="bg1"/>
                </a:solidFill>
              </a:rPr>
              <a:t> y Rey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7595B-25BA-A7B2-A070-F0A81C3B50F7}"/>
              </a:ext>
            </a:extLst>
          </p:cNvPr>
          <p:cNvSpPr txBox="1"/>
          <p:nvPr/>
        </p:nvSpPr>
        <p:spPr>
          <a:xfrm>
            <a:off x="1376039" y="1224252"/>
            <a:ext cx="5645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fuiste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bautizado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¿qué color de </a:t>
            </a:r>
            <a:r>
              <a:rPr lang="en-US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prenda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vestías</a:t>
            </a:r>
            <a: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5400" dirty="0"/>
          </a:p>
        </p:txBody>
      </p:sp>
      <p:pic>
        <p:nvPicPr>
          <p:cNvPr id="9" name="Picture 8" descr="A black and white illustration of two people holding a baby&#10;&#10;Description automatically generated">
            <a:extLst>
              <a:ext uri="{FF2B5EF4-FFF2-40B4-BE49-F238E27FC236}">
                <a16:creationId xmlns:a16="http://schemas.microsoft.com/office/drawing/2014/main" id="{CB07AEB6-4ACF-6B76-075C-23D5220977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8921" y="1224252"/>
            <a:ext cx="4314512" cy="5481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9F58BF-5E21-CFFC-55FE-55CC1BD2DB70}"/>
              </a:ext>
            </a:extLst>
          </p:cNvPr>
          <p:cNvSpPr txBox="1"/>
          <p:nvPr/>
        </p:nvSpPr>
        <p:spPr>
          <a:xfrm>
            <a:off x="8247079" y="7070272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udrey-shark.blogspot.com/2012/06/where-journey-starte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73DBBB-B145-F42A-FAA6-A22DC4B63EE9}"/>
              </a:ext>
            </a:extLst>
          </p:cNvPr>
          <p:cNvSpPr txBox="1"/>
          <p:nvPr/>
        </p:nvSpPr>
        <p:spPr>
          <a:xfrm>
            <a:off x="1329737" y="4702724"/>
            <a:ext cx="5868922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/>
                </a:solidFill>
              </a:rPr>
              <a:t>BLANCO</a:t>
            </a:r>
          </a:p>
        </p:txBody>
      </p:sp>
    </p:spTree>
    <p:extLst>
      <p:ext uri="{BB962C8B-B14F-4D97-AF65-F5344CB8AC3E}">
        <p14:creationId xmlns:p14="http://schemas.microsoft.com/office/powerpoint/2010/main" val="3910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water surface&#10;&#10;Description automatically generated">
            <a:extLst>
              <a:ext uri="{FF2B5EF4-FFF2-40B4-BE49-F238E27FC236}">
                <a16:creationId xmlns:a16="http://schemas.microsoft.com/office/drawing/2014/main" id="{86B4DF75-28EB-0B4E-4203-6213CD3FF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1" y="2067783"/>
            <a:ext cx="12192000" cy="4790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9393" y="152607"/>
            <a:ext cx="9333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ACTIVIDAD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074655"/>
            <a:ext cx="12192000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¡El nuevo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vestido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blanco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señal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que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sido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vestido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Cristo! Como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Cristo, que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sacerdocio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todos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creyentes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estás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 Cristo en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familias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diferentes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que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Cristo en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través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bautismal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escriben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cartulina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2. Comparten sus ideas con todos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BE121-3CF0-2045-7575-4AE4C419D515}"/>
              </a:ext>
            </a:extLst>
          </p:cNvPr>
          <p:cNvSpPr txBox="1"/>
          <p:nvPr/>
        </p:nvSpPr>
        <p:spPr>
          <a:xfrm>
            <a:off x="3852672" y="7140158"/>
            <a:ext cx="4486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alvaryga.com/one-baptis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1276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7D87B05-B630-482E-FF24-C10B73259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128"/>
            <a:ext cx="12192000" cy="65958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4697" y="5061856"/>
            <a:ext cx="10050385" cy="15340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14697" y="5061856"/>
            <a:ext cx="10050384" cy="1454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Jesús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convirtio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 y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 a miles de personas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estuvo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tierra.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Tuvo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discípulos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¿a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cuántos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 para ser sus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Apóstoles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132A1-2132-528C-BC70-BE7911521558}"/>
              </a:ext>
            </a:extLst>
          </p:cNvPr>
          <p:cNvSpPr/>
          <p:nvPr/>
        </p:nvSpPr>
        <p:spPr>
          <a:xfrm>
            <a:off x="1557745" y="5061856"/>
            <a:ext cx="9964288" cy="15340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</a:rPr>
              <a:t>DOCE(12)</a:t>
            </a: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8094" y="152608"/>
            <a:ext cx="979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El Sacramento del Orden Sacerdotal</a:t>
            </a:r>
            <a:endParaRPr lang="es-MX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23B11-6BCF-2DD8-0547-F8C9CB3AE07B}"/>
              </a:ext>
            </a:extLst>
          </p:cNvPr>
          <p:cNvSpPr txBox="1"/>
          <p:nvPr/>
        </p:nvSpPr>
        <p:spPr>
          <a:xfrm>
            <a:off x="3383280" y="6400800"/>
            <a:ext cx="5512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https://youtu.be/Ai1iV9qbA2k?si=0XSD85PHpYhVR0In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3" descr="El Sacramento del Orden Sacerdotal  | Lente Católico">
            <a:hlinkClick r:id="" action="ppaction://media"/>
            <a:extLst>
              <a:ext uri="{FF2B5EF4-FFF2-40B4-BE49-F238E27FC236}">
                <a16:creationId xmlns:a16="http://schemas.microsoft.com/office/drawing/2014/main" id="{B14C1CC7-F07B-D01A-F01D-1A22E30D06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1224" y="1227264"/>
            <a:ext cx="8591176" cy="48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5055" y="233712"/>
            <a:ext cx="875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ACTIVIDAD: </a:t>
            </a:r>
            <a:r>
              <a:rPr lang="en-US" sz="4000" b="1" dirty="0" err="1">
                <a:solidFill>
                  <a:schemeClr val="bg1"/>
                </a:solidFill>
              </a:rPr>
              <a:t>Pregúntale</a:t>
            </a:r>
            <a:r>
              <a:rPr lang="en-US" sz="4000" b="1" dirty="0">
                <a:solidFill>
                  <a:schemeClr val="bg1"/>
                </a:solidFill>
              </a:rPr>
              <a:t> a un </a:t>
            </a:r>
            <a:r>
              <a:rPr lang="en-US" sz="4000" b="1" dirty="0" err="1">
                <a:solidFill>
                  <a:schemeClr val="bg1"/>
                </a:solidFill>
              </a:rPr>
              <a:t>sacerdote</a:t>
            </a:r>
            <a:r>
              <a:rPr lang="en-US" sz="4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5767" y="2157048"/>
            <a:ext cx="6634347" cy="321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familias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escriben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sacerdote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diácono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Orden Sagrado y su </a:t>
            </a: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vocación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 descr="A person with a priest's collar&#10;&#10;Description automatically generated">
            <a:extLst>
              <a:ext uri="{FF2B5EF4-FFF2-40B4-BE49-F238E27FC236}">
                <a16:creationId xmlns:a16="http://schemas.microsoft.com/office/drawing/2014/main" id="{BA9E30A8-C51E-76E8-F28A-0611B40C8F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078524"/>
            <a:ext cx="4975767" cy="57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C0C2B-DF7D-6F40-C3AF-86210DEC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E2F38B-BE18-DD59-FBFD-1413B0482C9D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847B1-0F7C-B41F-19E9-2DC92B445706}"/>
              </a:ext>
            </a:extLst>
          </p:cNvPr>
          <p:cNvSpPr txBox="1"/>
          <p:nvPr/>
        </p:nvSpPr>
        <p:spPr>
          <a:xfrm>
            <a:off x="3084946" y="185319"/>
            <a:ext cx="649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MISION EN CASA, EN FAMILIA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D1F911-F3CB-C52E-37AC-128803D2E22A}"/>
              </a:ext>
            </a:extLst>
          </p:cNvPr>
          <p:cNvSpPr txBox="1"/>
          <p:nvPr/>
        </p:nvSpPr>
        <p:spPr>
          <a:xfrm>
            <a:off x="3029528" y="1215975"/>
            <a:ext cx="8776322" cy="5604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videos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Sacramento del Orden Sagrado..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Miren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 o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más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vídeos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Semana Santa.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Analice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cómo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práctica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pilares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cuaresmales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oración,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ayuno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limosna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acercamos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Pascua y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Familiar de Semana Santa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repárense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Familiar de         Semana Santa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próxima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reunión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Sacramento de la Reconciliación o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hagan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planes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intencionales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que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vaya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Sacramento de la Reconciliación.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D65350-8010-650E-E3B7-98EB6A8AD8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0732" y="1263843"/>
            <a:ext cx="2754214" cy="55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1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in white robes&#10;&#10;Description automatically generated">
            <a:extLst>
              <a:ext uri="{FF2B5EF4-FFF2-40B4-BE49-F238E27FC236}">
                <a16:creationId xmlns:a16="http://schemas.microsoft.com/office/drawing/2014/main" id="{A77BFADE-36CA-AE6A-D345-99438893A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1" y="123763"/>
            <a:ext cx="12192000" cy="6734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123763"/>
            <a:ext cx="8617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ORACIÓN POR LOS SACERDOTES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6330" y="1194516"/>
            <a:ext cx="7759337" cy="548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 Jesús,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 Sumo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Sacerdote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humildes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oraciones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sacerdotes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Dales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profunda,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esperanza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luminosa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firme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un amor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ardiente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vez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más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sacerdotal.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su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soledad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consuélalos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 sus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fortalécelos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 sus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frustraciones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indícales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es a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través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sufrimiento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purifica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alma, y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muéstrales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Iglesia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las almas; son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necesarios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redención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Amén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Adpatado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https://</a:t>
            </a:r>
            <a:r>
              <a:rPr lang="en-US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www.catholicnewsagency.com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75139-5B34-A3B9-AC79-FA902F97B22F}"/>
              </a:ext>
            </a:extLst>
          </p:cNvPr>
          <p:cNvSpPr txBox="1"/>
          <p:nvPr/>
        </p:nvSpPr>
        <p:spPr>
          <a:xfrm>
            <a:off x="3810000" y="7097756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thymindoman.com/tag/ordin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6779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C63E81B-D3A7-2332-8A79-BCD85A4237C7}"/>
              </a:ext>
            </a:extLst>
          </p:cNvPr>
          <p:cNvSpPr txBox="1"/>
          <p:nvPr/>
        </p:nvSpPr>
        <p:spPr>
          <a:xfrm>
            <a:off x="7895178" y="6124505"/>
            <a:ext cx="34149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hlinkClick r:id="rId2" tooltip="https://en.wikipedia.org/wiki/Priesthood_in_the_Catholic_Church"/>
              </a:rPr>
              <a:t>Ths</a:t>
            </a:r>
            <a:r>
              <a:rPr lang="en-US" sz="900" dirty="0">
                <a:hlinkClick r:id="rId2" tooltip="https://en.wikipedia.org/wiki/Priesthood_in_the_Catholic_Church"/>
              </a:rPr>
              <a:t>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pic>
        <p:nvPicPr>
          <p:cNvPr id="9" name="Picture 8" descr="A religious painting of a priest&#10;&#10;Description automatically generated">
            <a:extLst>
              <a:ext uri="{FF2B5EF4-FFF2-40B4-BE49-F238E27FC236}">
                <a16:creationId xmlns:a16="http://schemas.microsoft.com/office/drawing/2014/main" id="{A8E05D9E-0BEE-D9C2-43EC-D8AB61DE4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7306322" y="1343744"/>
            <a:ext cx="4330314" cy="5128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D8A40-6A72-0B79-F486-A08E41F2AAD9}"/>
              </a:ext>
            </a:extLst>
          </p:cNvPr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baseline="30000" dirty="0">
                <a:solidFill>
                  <a:schemeClr val="bg1"/>
                </a:solidFill>
              </a:rPr>
              <a:t>ORACIÓN INICIAL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E600F-DF4F-D543-4082-7CCAACD539C2}"/>
              </a:ext>
            </a:extLst>
          </p:cNvPr>
          <p:cNvSpPr/>
          <p:nvPr/>
        </p:nvSpPr>
        <p:spPr>
          <a:xfrm>
            <a:off x="245188" y="1310329"/>
            <a:ext cx="65370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/>
              <a:t>Señor</a:t>
            </a:r>
            <a:r>
              <a:rPr lang="en-US" sz="2600" dirty="0"/>
              <a:t> </a:t>
            </a:r>
            <a:r>
              <a:rPr lang="en-US" sz="2600" dirty="0" err="1"/>
              <a:t>Jesucristo</a:t>
            </a:r>
            <a:r>
              <a:rPr lang="en-US" sz="2600" dirty="0"/>
              <a:t>,</a:t>
            </a:r>
          </a:p>
          <a:p>
            <a:r>
              <a:rPr lang="en-US" sz="2600" dirty="0"/>
              <a:t>Te </a:t>
            </a:r>
            <a:r>
              <a:rPr lang="en-US" sz="2600" dirty="0" err="1"/>
              <a:t>encomendamos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</a:t>
            </a:r>
            <a:r>
              <a:rPr lang="en-US" sz="2600" dirty="0" err="1"/>
              <a:t>tu</a:t>
            </a:r>
            <a:r>
              <a:rPr lang="en-US" sz="2600" dirty="0"/>
              <a:t> </a:t>
            </a:r>
            <a:r>
              <a:rPr lang="en-US" sz="2600" dirty="0" err="1"/>
              <a:t>bendición</a:t>
            </a:r>
            <a:r>
              <a:rPr lang="en-US" sz="2600" dirty="0"/>
              <a:t> y </a:t>
            </a:r>
            <a:r>
              <a:rPr lang="en-US" sz="2600" dirty="0" err="1"/>
              <a:t>protección</a:t>
            </a:r>
            <a:r>
              <a:rPr lang="en-US" sz="2600" dirty="0"/>
              <a:t>. </a:t>
            </a:r>
          </a:p>
          <a:p>
            <a:endParaRPr lang="en-US" sz="2600" dirty="0"/>
          </a:p>
          <a:p>
            <a:r>
              <a:rPr lang="en-US" sz="2600" dirty="0"/>
              <a:t>Te </a:t>
            </a:r>
            <a:r>
              <a:rPr lang="en-US" sz="2600" dirty="0" err="1"/>
              <a:t>amamos</a:t>
            </a:r>
            <a:r>
              <a:rPr lang="en-US" sz="2600" dirty="0"/>
              <a:t> </a:t>
            </a:r>
            <a:r>
              <a:rPr lang="en-US" sz="2600" dirty="0" err="1"/>
              <a:t>Señor</a:t>
            </a:r>
            <a:r>
              <a:rPr lang="en-US" sz="2600" dirty="0"/>
              <a:t> Jesús con todo </a:t>
            </a:r>
            <a:r>
              <a:rPr lang="en-US" sz="2600" dirty="0" err="1"/>
              <a:t>nuestro</a:t>
            </a:r>
            <a:r>
              <a:rPr lang="en-US" sz="2600" dirty="0"/>
              <a:t> </a:t>
            </a:r>
            <a:r>
              <a:rPr lang="en-US" sz="2600" dirty="0" err="1"/>
              <a:t>corazón</a:t>
            </a:r>
            <a:r>
              <a:rPr lang="en-US" sz="2600" dirty="0"/>
              <a:t> y te </a:t>
            </a:r>
            <a:r>
              <a:rPr lang="en-US" sz="2600" dirty="0" err="1"/>
              <a:t>pedimos</a:t>
            </a:r>
            <a:r>
              <a:rPr lang="en-US" sz="2600" dirty="0"/>
              <a:t> que </a:t>
            </a:r>
            <a:r>
              <a:rPr lang="en-US" sz="2600" dirty="0" err="1"/>
              <a:t>ayudes</a:t>
            </a:r>
            <a:r>
              <a:rPr lang="en-US" sz="2600" dirty="0"/>
              <a:t> a </a:t>
            </a:r>
            <a:r>
              <a:rPr lang="en-US" sz="2600" dirty="0" err="1"/>
              <a:t>nuestra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a ser </a:t>
            </a:r>
            <a:r>
              <a:rPr lang="en-US" sz="2600" dirty="0" err="1"/>
              <a:t>más</a:t>
            </a:r>
            <a:r>
              <a:rPr lang="en-US" sz="2600" dirty="0"/>
              <a:t> </a:t>
            </a:r>
            <a:r>
              <a:rPr lang="en-US" sz="2600" dirty="0" err="1"/>
              <a:t>como</a:t>
            </a:r>
            <a:r>
              <a:rPr lang="en-US" sz="2600" dirty="0"/>
              <a:t> la Sagrada Familia.</a:t>
            </a:r>
          </a:p>
          <a:p>
            <a:endParaRPr lang="en-US" sz="2600" dirty="0"/>
          </a:p>
          <a:p>
            <a:r>
              <a:rPr lang="en-US" sz="2600" dirty="0" err="1"/>
              <a:t>Ayúdanos</a:t>
            </a:r>
            <a:r>
              <a:rPr lang="en-US" sz="2600" dirty="0"/>
              <a:t> a ser </a:t>
            </a:r>
            <a:r>
              <a:rPr lang="en-US" sz="2600" dirty="0" err="1"/>
              <a:t>amables</a:t>
            </a:r>
            <a:r>
              <a:rPr lang="en-US" sz="2600" dirty="0"/>
              <a:t>, amorosos y </a:t>
            </a:r>
            <a:r>
              <a:rPr lang="en-US" sz="2600" dirty="0" err="1"/>
              <a:t>pacientes</a:t>
            </a:r>
            <a:r>
              <a:rPr lang="en-US" sz="2600" dirty="0"/>
              <a:t> </a:t>
            </a:r>
            <a:r>
              <a:rPr lang="en-US" sz="2600" dirty="0" err="1"/>
              <a:t>unos</a:t>
            </a:r>
            <a:r>
              <a:rPr lang="en-US" sz="2600" dirty="0"/>
              <a:t> con </a:t>
            </a:r>
            <a:r>
              <a:rPr lang="en-US" sz="2600" dirty="0" err="1"/>
              <a:t>otros</a:t>
            </a:r>
            <a:r>
              <a:rPr lang="en-US" sz="2600" dirty="0"/>
              <a:t>. </a:t>
            </a:r>
            <a:r>
              <a:rPr lang="en-US" sz="2600" dirty="0" err="1"/>
              <a:t>Danos</a:t>
            </a:r>
            <a:r>
              <a:rPr lang="en-US" sz="2600" dirty="0"/>
              <a:t> </a:t>
            </a:r>
            <a:r>
              <a:rPr lang="en-US" sz="2600" dirty="0" err="1"/>
              <a:t>toda</a:t>
            </a:r>
            <a:r>
              <a:rPr lang="en-US" sz="2600" dirty="0"/>
              <a:t> la </a:t>
            </a:r>
            <a:r>
              <a:rPr lang="en-US" sz="2600" dirty="0" err="1"/>
              <a:t>gracia</a:t>
            </a:r>
            <a:r>
              <a:rPr lang="en-US" sz="2600" dirty="0"/>
              <a:t> que </a:t>
            </a:r>
            <a:r>
              <a:rPr lang="en-US" sz="2600" dirty="0" err="1"/>
              <a:t>necesitamos</a:t>
            </a:r>
            <a:r>
              <a:rPr lang="en-US" sz="2600" dirty="0"/>
              <a:t> para </a:t>
            </a:r>
            <a:r>
              <a:rPr lang="en-US" sz="2600" dirty="0" err="1"/>
              <a:t>convertirnos</a:t>
            </a:r>
            <a:r>
              <a:rPr lang="en-US" sz="2600" dirty="0"/>
              <a:t> en santos y </a:t>
            </a:r>
            <a:r>
              <a:rPr lang="en-US" sz="2600" dirty="0" err="1"/>
              <a:t>tus</a:t>
            </a:r>
            <a:r>
              <a:rPr lang="en-US" sz="2600" dirty="0"/>
              <a:t> </a:t>
            </a:r>
            <a:r>
              <a:rPr lang="en-US" sz="2600" dirty="0" err="1"/>
              <a:t>fieles</a:t>
            </a:r>
            <a:r>
              <a:rPr lang="en-US" sz="2600" dirty="0"/>
              <a:t> </a:t>
            </a:r>
            <a:r>
              <a:rPr lang="en-US" sz="2600" dirty="0" err="1"/>
              <a:t>discípulos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Amén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9101" y="-1"/>
            <a:ext cx="9953798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¡DIBUJALO!</a:t>
            </a:r>
            <a:endParaRPr lang="en-US" sz="4800" b="1" cap="all" baseline="30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671" y="1246917"/>
            <a:ext cx="74571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Lo que </a:t>
            </a:r>
            <a:r>
              <a:rPr lang="en-US" sz="2000" b="1" u="sng" dirty="0" err="1"/>
              <a:t>necesitarás</a:t>
            </a:r>
            <a:r>
              <a:rPr lang="en-US" sz="2000" b="1" u="sng" dirty="0"/>
              <a:t>:</a:t>
            </a:r>
          </a:p>
          <a:p>
            <a:r>
              <a:rPr lang="en-US" sz="2000" dirty="0" err="1"/>
              <a:t>Papel</a:t>
            </a:r>
            <a:r>
              <a:rPr lang="en-US" sz="2000" dirty="0"/>
              <a:t> </a:t>
            </a:r>
            <a:r>
              <a:rPr lang="en-US" sz="2000" dirty="0" err="1"/>
              <a:t>blanco</a:t>
            </a:r>
            <a:r>
              <a:rPr lang="en-US" sz="2000" dirty="0"/>
              <a:t> para </a:t>
            </a:r>
            <a:r>
              <a:rPr lang="en-US" sz="2000" dirty="0" err="1"/>
              <a:t>cada</a:t>
            </a:r>
            <a:r>
              <a:rPr lang="en-US" sz="2000" dirty="0"/>
              <a:t> persona, un </a:t>
            </a:r>
            <a:r>
              <a:rPr lang="en-US" sz="2000" dirty="0" err="1"/>
              <a:t>cronómetro</a:t>
            </a:r>
            <a:r>
              <a:rPr lang="en-US" sz="2000" dirty="0"/>
              <a:t>, </a:t>
            </a:r>
            <a:r>
              <a:rPr lang="en-US" sz="2000" dirty="0" err="1"/>
              <a:t>bolígrafos</a:t>
            </a:r>
            <a:r>
              <a:rPr lang="en-US" sz="2000" dirty="0"/>
              <a:t> o </a:t>
            </a:r>
            <a:r>
              <a:rPr lang="en-US" sz="2000" dirty="0" err="1"/>
              <a:t>lápices</a:t>
            </a:r>
            <a:r>
              <a:rPr lang="en-US" sz="2000" dirty="0"/>
              <a:t> de </a:t>
            </a:r>
            <a:r>
              <a:rPr lang="en-US" sz="2000" dirty="0" err="1"/>
              <a:t>colores</a:t>
            </a:r>
            <a:r>
              <a:rPr lang="en-US" sz="2000" dirty="0"/>
              <a:t>.</a:t>
            </a:r>
          </a:p>
          <a:p>
            <a:r>
              <a:rPr lang="en-US" sz="2000" b="1" u="sng" dirty="0" err="1"/>
              <a:t>Cómo</a:t>
            </a:r>
            <a:r>
              <a:rPr lang="en-US" sz="2000" b="1" u="sng" dirty="0"/>
              <a:t> </a:t>
            </a:r>
            <a:r>
              <a:rPr lang="en-US" sz="2000" b="1" u="sng" dirty="0" err="1"/>
              <a:t>jugar</a:t>
            </a:r>
            <a:r>
              <a:rPr lang="en-US" sz="2000" b="1" u="sng" dirty="0"/>
              <a:t>:</a:t>
            </a:r>
            <a:endParaRPr lang="en-US" sz="2000" u="sng" dirty="0"/>
          </a:p>
          <a:p>
            <a:pPr marL="457200" indent="-457200">
              <a:buAutoNum type="arabicPeriod"/>
            </a:pPr>
            <a:r>
              <a:rPr lang="en-US" sz="2000" dirty="0" err="1"/>
              <a:t>Divídanse</a:t>
            </a:r>
            <a:r>
              <a:rPr lang="en-US" sz="2000" dirty="0"/>
              <a:t> en </a:t>
            </a:r>
            <a:r>
              <a:rPr lang="en-US" sz="2000" dirty="0" err="1"/>
              <a:t>grupos</a:t>
            </a:r>
            <a:r>
              <a:rPr lang="en-US" sz="2000" dirty="0"/>
              <a:t> de familias o de al </a:t>
            </a:r>
            <a:r>
              <a:rPr lang="en-US" sz="2000" dirty="0" err="1"/>
              <a:t>menos</a:t>
            </a:r>
            <a:r>
              <a:rPr lang="en-US" sz="2000" dirty="0"/>
              <a:t> cuatro personas. </a:t>
            </a:r>
          </a:p>
          <a:p>
            <a:pPr marL="457200" indent="-457200">
              <a:buAutoNum type="arabicPeriod"/>
            </a:pPr>
            <a:r>
              <a:rPr lang="en-US" sz="2000" dirty="0" err="1"/>
              <a:t>Cada</a:t>
            </a:r>
            <a:r>
              <a:rPr lang="en-US" sz="2000" dirty="0"/>
              <a:t> persona </a:t>
            </a:r>
            <a:r>
              <a:rPr lang="en-US" sz="2000" dirty="0" err="1"/>
              <a:t>recibe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hoja de </a:t>
            </a:r>
            <a:r>
              <a:rPr lang="en-US" sz="2000" dirty="0" err="1"/>
              <a:t>papel</a:t>
            </a:r>
            <a:r>
              <a:rPr lang="en-US" sz="2000" dirty="0"/>
              <a:t> y </a:t>
            </a:r>
            <a:r>
              <a:rPr lang="en-US" sz="2000" dirty="0" err="1"/>
              <a:t>unos</a:t>
            </a:r>
            <a:r>
              <a:rPr lang="en-US" sz="2000" dirty="0"/>
              <a:t> </a:t>
            </a:r>
            <a:r>
              <a:rPr lang="en-US" sz="2000" dirty="0" err="1"/>
              <a:t>lápices</a:t>
            </a:r>
            <a:r>
              <a:rPr lang="en-US" sz="2000" dirty="0"/>
              <a:t> de</a:t>
            </a:r>
          </a:p>
          <a:p>
            <a:r>
              <a:rPr lang="en-US" sz="2000" dirty="0" err="1"/>
              <a:t>colores</a:t>
            </a:r>
            <a:r>
              <a:rPr lang="en-US" sz="2000" dirty="0"/>
              <a:t> o un </a:t>
            </a:r>
            <a:r>
              <a:rPr lang="en-US" sz="2000" dirty="0" err="1"/>
              <a:t>bolígrafo</a:t>
            </a:r>
            <a:r>
              <a:rPr lang="en-US" sz="2000" dirty="0"/>
              <a:t>.</a:t>
            </a:r>
          </a:p>
          <a:p>
            <a:r>
              <a:rPr lang="en-US" sz="2000" dirty="0"/>
              <a:t>3.  A un </a:t>
            </a:r>
            <a:r>
              <a:rPr lang="en-US" sz="2000" dirty="0" err="1"/>
              <a:t>limite</a:t>
            </a:r>
            <a:r>
              <a:rPr lang="en-US" sz="2000" dirty="0"/>
              <a:t> de </a:t>
            </a:r>
            <a:r>
              <a:rPr lang="en-US" sz="2000" dirty="0" err="1"/>
              <a:t>tiempo</a:t>
            </a:r>
            <a:r>
              <a:rPr lang="en-US" sz="2000" dirty="0"/>
              <a:t>, todos </a:t>
            </a:r>
            <a:r>
              <a:rPr lang="en-US" sz="2000" dirty="0" err="1"/>
              <a:t>dibujan</a:t>
            </a:r>
            <a:r>
              <a:rPr lang="en-US" sz="2000" dirty="0"/>
              <a:t> en su </a:t>
            </a:r>
            <a:r>
              <a:rPr lang="en-US" sz="2000" dirty="0" err="1"/>
              <a:t>papel</a:t>
            </a:r>
            <a:r>
              <a:rPr lang="en-US" sz="2000" dirty="0"/>
              <a:t> tantos </a:t>
            </a:r>
            <a:r>
              <a:rPr lang="en-US" sz="2000" dirty="0" err="1"/>
              <a:t>elementos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puedan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su </a:t>
            </a:r>
            <a:r>
              <a:rPr lang="en-US" sz="2000" dirty="0" err="1"/>
              <a:t>vida</a:t>
            </a:r>
            <a:r>
              <a:rPr lang="en-US" sz="2000" dirty="0"/>
              <a:t> sin </a:t>
            </a:r>
            <a:r>
              <a:rPr lang="en-US" sz="2000" dirty="0" err="1"/>
              <a:t>escribir</a:t>
            </a:r>
            <a:endParaRPr lang="en-US" sz="2000" dirty="0"/>
          </a:p>
          <a:p>
            <a:r>
              <a:rPr lang="en-US" sz="2000" dirty="0"/>
              <a:t>su </a:t>
            </a:r>
            <a:r>
              <a:rPr lang="en-US" sz="2000" dirty="0" err="1"/>
              <a:t>nombre</a:t>
            </a:r>
            <a:r>
              <a:rPr lang="en-US" sz="2000" dirty="0"/>
              <a:t>.</a:t>
            </a:r>
          </a:p>
          <a:p>
            <a:r>
              <a:rPr lang="en-US" sz="2000" dirty="0"/>
              <a:t>4. Una vez que se </a:t>
            </a:r>
            <a:r>
              <a:rPr lang="en-US" sz="2000" dirty="0" err="1"/>
              <a:t>acabe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tiempo</a:t>
            </a:r>
            <a:r>
              <a:rPr lang="en-US" sz="2000" dirty="0"/>
              <a:t>, todos </a:t>
            </a:r>
            <a:r>
              <a:rPr lang="en-US" sz="2000" dirty="0" err="1"/>
              <a:t>doblen</a:t>
            </a:r>
            <a:r>
              <a:rPr lang="en-US" sz="2000" dirty="0"/>
              <a:t> su </a:t>
            </a:r>
            <a:r>
              <a:rPr lang="en-US" sz="2000" dirty="0" err="1"/>
              <a:t>papel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la </a:t>
            </a:r>
            <a:r>
              <a:rPr lang="en-US" sz="2000" dirty="0" err="1"/>
              <a:t>mitad</a:t>
            </a:r>
            <a:r>
              <a:rPr lang="en-US" sz="2000" dirty="0"/>
              <a:t> y se lo </a:t>
            </a:r>
            <a:r>
              <a:rPr lang="en-US" sz="2000" dirty="0" err="1"/>
              <a:t>entregan</a:t>
            </a:r>
            <a:r>
              <a:rPr lang="en-US" sz="2000" dirty="0"/>
              <a:t> al </a:t>
            </a:r>
            <a:r>
              <a:rPr lang="en-US" sz="2000" dirty="0" err="1"/>
              <a:t>líder</a:t>
            </a:r>
            <a:r>
              <a:rPr lang="en-US" sz="2000" dirty="0"/>
              <a:t>.</a:t>
            </a:r>
          </a:p>
          <a:p>
            <a:r>
              <a:rPr lang="en-US" sz="2000" dirty="0"/>
              <a:t>5. </a:t>
            </a:r>
            <a:r>
              <a:rPr lang="en-US" sz="2000" dirty="0" err="1"/>
              <a:t>Luego</a:t>
            </a:r>
            <a:r>
              <a:rPr lang="en-US" sz="2000" dirty="0"/>
              <a:t>,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líder</a:t>
            </a:r>
            <a:r>
              <a:rPr lang="en-US" sz="2000" dirty="0"/>
              <a:t> </a:t>
            </a:r>
            <a:r>
              <a:rPr lang="en-US" sz="2000" dirty="0" err="1"/>
              <a:t>mezcla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papeles</a:t>
            </a:r>
            <a:r>
              <a:rPr lang="en-US" sz="2000" dirty="0"/>
              <a:t>. </a:t>
            </a:r>
          </a:p>
          <a:p>
            <a:r>
              <a:rPr lang="en-US" sz="2000" dirty="0"/>
              <a:t>6. </a:t>
            </a:r>
            <a:r>
              <a:rPr lang="en-US" sz="2000" dirty="0" err="1"/>
              <a:t>Luego</a:t>
            </a:r>
            <a:r>
              <a:rPr lang="en-US" sz="2000" dirty="0"/>
              <a:t>, uno a la vez, se </a:t>
            </a:r>
            <a:r>
              <a:rPr lang="en-US" sz="2000" dirty="0" err="1"/>
              <a:t>abrenpara</a:t>
            </a:r>
            <a:r>
              <a:rPr lang="en-US" sz="2000" dirty="0"/>
              <a:t> que todos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vean</a:t>
            </a:r>
            <a:r>
              <a:rPr lang="en-US" sz="2000" dirty="0"/>
              <a:t> e </a:t>
            </a:r>
            <a:r>
              <a:rPr lang="en-US" sz="2000" dirty="0" err="1"/>
              <a:t>intenten</a:t>
            </a:r>
            <a:r>
              <a:rPr lang="en-US" sz="2000" dirty="0"/>
              <a:t> </a:t>
            </a:r>
            <a:r>
              <a:rPr lang="en-US" sz="2000" dirty="0" err="1"/>
              <a:t>adivinar</a:t>
            </a:r>
            <a:r>
              <a:rPr lang="en-US" sz="2000" dirty="0"/>
              <a:t> </a:t>
            </a:r>
            <a:r>
              <a:rPr lang="en-US" sz="2000" dirty="0" err="1"/>
              <a:t>quién</a:t>
            </a:r>
            <a:r>
              <a:rPr lang="en-US" sz="2000" dirty="0"/>
              <a:t> es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artista</a:t>
            </a:r>
            <a:r>
              <a:rPr lang="en-US" sz="2000" dirty="0"/>
              <a:t>.</a:t>
            </a:r>
            <a:endParaRPr lang="en-US" sz="110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53F293D-CE69-35FB-2184-C3BDA2AE0D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514" y="2255465"/>
            <a:ext cx="4967323" cy="4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0319" y="185318"/>
            <a:ext cx="1049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REVISION</a:t>
            </a:r>
            <a:endParaRPr lang="es-MX" sz="413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3" y="1363287"/>
            <a:ext cx="11405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Cuáles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tres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Sacramentos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Iniciación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5400" b="1" dirty="0"/>
          </a:p>
        </p:txBody>
      </p:sp>
      <p:pic>
        <p:nvPicPr>
          <p:cNvPr id="3" name="Picture 2" descr="A group of symbols on a black background&#10;&#10;Description automatically generated">
            <a:extLst>
              <a:ext uri="{FF2B5EF4-FFF2-40B4-BE49-F238E27FC236}">
                <a16:creationId xmlns:a16="http://schemas.microsoft.com/office/drawing/2014/main" id="{338E273F-D080-7C84-E726-281CA3FD7A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987" y="3243683"/>
            <a:ext cx="322802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5076" y="140036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REVISION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17" y="2283605"/>
            <a:ext cx="4876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Bautismo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Confirmación</a:t>
            </a:r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</a:p>
          <a:p>
            <a:pPr algn="ctr"/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Sagrada </a:t>
            </a:r>
            <a:r>
              <a:rPr lang="en-US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Eucaristía</a:t>
            </a:r>
            <a:endParaRPr lang="en-US" sz="16600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A group of religious images&#10;&#10;Description automatically generated">
            <a:extLst>
              <a:ext uri="{FF2B5EF4-FFF2-40B4-BE49-F238E27FC236}">
                <a16:creationId xmlns:a16="http://schemas.microsoft.com/office/drawing/2014/main" id="{1D0B6A0F-87AD-673E-167B-2257E0CC00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555" y="1158075"/>
            <a:ext cx="6935445" cy="54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TEMA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2778" y="1202285"/>
            <a:ext cx="6038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¿Qué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sacramento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Jesús para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sanarnos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pecados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acercarnos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Él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nuevamente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7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97394"/>
            <a:ext cx="7070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</a:rPr>
              <a:t>Reconciliación</a:t>
            </a:r>
            <a:endParaRPr lang="en-US" sz="4800" dirty="0">
              <a:solidFill>
                <a:srgbClr val="C00000"/>
              </a:solidFill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</a:rPr>
              <a:t>(</a:t>
            </a:r>
            <a:r>
              <a:rPr lang="en-US" sz="4800" dirty="0" err="1">
                <a:solidFill>
                  <a:srgbClr val="C00000"/>
                </a:solidFill>
              </a:rPr>
              <a:t>Penitencia</a:t>
            </a:r>
            <a:r>
              <a:rPr lang="en-US" sz="4800" dirty="0">
                <a:solidFill>
                  <a:srgbClr val="C00000"/>
                </a:solidFill>
              </a:rPr>
              <a:t> o </a:t>
            </a:r>
            <a:r>
              <a:rPr lang="en-US" sz="4800" dirty="0" err="1">
                <a:solidFill>
                  <a:srgbClr val="C00000"/>
                </a:solidFill>
              </a:rPr>
              <a:t>Confesión</a:t>
            </a:r>
            <a:r>
              <a:rPr lang="en-US" sz="4800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7" name="Picture 6" descr="A black and white drawing of two people&#10;&#10;Description automatically generated">
            <a:extLst>
              <a:ext uri="{FF2B5EF4-FFF2-40B4-BE49-F238E27FC236}">
                <a16:creationId xmlns:a16="http://schemas.microsoft.com/office/drawing/2014/main" id="{D720B2C8-BA6D-DC2B-75BA-A2313B7A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2131" y="1758042"/>
            <a:ext cx="4753935" cy="5245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D06AA0-7065-98D6-B2A6-94F8F9E4978B}"/>
              </a:ext>
            </a:extLst>
          </p:cNvPr>
          <p:cNvSpPr txBox="1"/>
          <p:nvPr/>
        </p:nvSpPr>
        <p:spPr>
          <a:xfrm>
            <a:off x="7670345" y="7127528"/>
            <a:ext cx="4249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allchristiandownloads.blogspot.com/2014/06/free-christian-nature-wallpapers-with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416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5463D-AB50-118A-1C62-C6C9D3D6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BD6B81-91B1-FBE5-BDBE-66188863CA64}"/>
              </a:ext>
            </a:extLst>
          </p:cNvPr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A2BF4-473B-048E-1DB8-B5116F70AD45}"/>
              </a:ext>
            </a:extLst>
          </p:cNvPr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TEMA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61728-2839-A8D6-2095-D7DA19A26913}"/>
              </a:ext>
            </a:extLst>
          </p:cNvPr>
          <p:cNvSpPr txBox="1"/>
          <p:nvPr/>
        </p:nvSpPr>
        <p:spPr>
          <a:xfrm>
            <a:off x="1032778" y="1202285"/>
            <a:ext cx="45367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 ¿</a:t>
            </a:r>
            <a:r>
              <a:rPr lang="en-US" sz="3600" dirty="0" err="1"/>
              <a:t>Cuál</a:t>
            </a:r>
            <a:r>
              <a:rPr lang="en-US" sz="3600" dirty="0"/>
              <a:t> es </a:t>
            </a:r>
            <a:r>
              <a:rPr lang="en-US" sz="3600" dirty="0" err="1"/>
              <a:t>el</a:t>
            </a:r>
            <a:r>
              <a:rPr lang="en-US" sz="3600" dirty="0"/>
              <a:t> Sacramento que </a:t>
            </a:r>
            <a:r>
              <a:rPr lang="en-US" sz="3600" dirty="0" err="1"/>
              <a:t>también</a:t>
            </a:r>
            <a:r>
              <a:rPr lang="en-US" sz="3600" dirty="0"/>
              <a:t> </a:t>
            </a:r>
            <a:r>
              <a:rPr lang="en-US" sz="3600" dirty="0" err="1"/>
              <a:t>trae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toque </a:t>
            </a:r>
            <a:r>
              <a:rPr lang="en-US" sz="3600" dirty="0" err="1"/>
              <a:t>sanador</a:t>
            </a:r>
            <a:r>
              <a:rPr lang="en-US" sz="3600" dirty="0"/>
              <a:t> de Jesús a </a:t>
            </a:r>
            <a:r>
              <a:rPr lang="en-US" sz="3600" dirty="0" err="1"/>
              <a:t>nuestras</a:t>
            </a:r>
            <a:r>
              <a:rPr lang="en-US" sz="3600" dirty="0"/>
              <a:t> </a:t>
            </a:r>
            <a:r>
              <a:rPr lang="en-US" sz="3600" dirty="0" err="1"/>
              <a:t>vidas</a:t>
            </a:r>
            <a:r>
              <a:rPr lang="en-US" sz="3600" dirty="0"/>
              <a:t>?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EF43B-A730-7094-3C8E-F4FCB21F4A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985" y="1271847"/>
            <a:ext cx="3852470" cy="5295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833E66-1024-4866-2BB2-229B6DE1A430}"/>
              </a:ext>
            </a:extLst>
          </p:cNvPr>
          <p:cNvSpPr txBox="1"/>
          <p:nvPr/>
        </p:nvSpPr>
        <p:spPr>
          <a:xfrm>
            <a:off x="313509" y="4371703"/>
            <a:ext cx="6187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La </a:t>
            </a:r>
            <a:r>
              <a:rPr lang="en-US" sz="4800" dirty="0" err="1">
                <a:solidFill>
                  <a:srgbClr val="C00000"/>
                </a:solidFill>
              </a:rPr>
              <a:t>Unción</a:t>
            </a:r>
            <a:r>
              <a:rPr lang="en-US" sz="4800" dirty="0">
                <a:solidFill>
                  <a:srgbClr val="C00000"/>
                </a:solidFill>
              </a:rPr>
              <a:t> de </a:t>
            </a:r>
            <a:r>
              <a:rPr lang="en-US" sz="4800" dirty="0" err="1">
                <a:solidFill>
                  <a:srgbClr val="C00000"/>
                </a:solidFill>
              </a:rPr>
              <a:t>los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</a:rPr>
              <a:t>Enfermos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950C-D75B-3812-41BD-794880F9C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in white robes&#10;&#10;Description automatically generated">
            <a:extLst>
              <a:ext uri="{FF2B5EF4-FFF2-40B4-BE49-F238E27FC236}">
                <a16:creationId xmlns:a16="http://schemas.microsoft.com/office/drawing/2014/main" id="{F89CDDC0-D33E-62FC-5ED0-CF55EDF9F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F1C189-27B3-7F13-329A-06EE2A74EFBF}"/>
              </a:ext>
            </a:extLst>
          </p:cNvPr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12630-9E62-F7CA-6B07-FE789237190A}"/>
              </a:ext>
            </a:extLst>
          </p:cNvPr>
          <p:cNvSpPr txBox="1"/>
          <p:nvPr/>
        </p:nvSpPr>
        <p:spPr>
          <a:xfrm>
            <a:off x="-1325336" y="176641"/>
            <a:ext cx="1484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Sacramentos</a:t>
            </a:r>
            <a:r>
              <a:rPr lang="en-US" sz="4800" b="1" dirty="0">
                <a:solidFill>
                  <a:schemeClr val="bg1"/>
                </a:solidFill>
              </a:rPr>
              <a:t> al </a:t>
            </a:r>
            <a:r>
              <a:rPr lang="en-US" sz="4800" b="1" dirty="0" err="1">
                <a:solidFill>
                  <a:schemeClr val="bg1"/>
                </a:solidFill>
              </a:rPr>
              <a:t>Servicio</a:t>
            </a:r>
            <a:r>
              <a:rPr lang="en-US" sz="4800" b="1" dirty="0">
                <a:solidFill>
                  <a:schemeClr val="bg1"/>
                </a:solidFill>
              </a:rPr>
              <a:t> de la </a:t>
            </a:r>
            <a:r>
              <a:rPr lang="en-US" sz="4800" b="1" dirty="0" err="1">
                <a:solidFill>
                  <a:schemeClr val="bg1"/>
                </a:solidFill>
              </a:rPr>
              <a:t>Comunión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EE8D0-D260-E014-152A-7B207493A09E}"/>
              </a:ext>
            </a:extLst>
          </p:cNvPr>
          <p:cNvSpPr txBox="1"/>
          <p:nvPr/>
        </p:nvSpPr>
        <p:spPr>
          <a:xfrm>
            <a:off x="1093695" y="1353671"/>
            <a:ext cx="4636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Sacramentos</a:t>
            </a: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Orden Sacerdotal y del Matrimonio</a:t>
            </a:r>
            <a:endParaRPr lang="en-US" sz="123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DA93D-F8E7-D64E-1A8A-007B76590630}"/>
              </a:ext>
            </a:extLst>
          </p:cNvPr>
          <p:cNvSpPr txBox="1"/>
          <p:nvPr/>
        </p:nvSpPr>
        <p:spPr>
          <a:xfrm>
            <a:off x="1193877" y="7063325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catholicism/4350554754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7869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3F8E9-E43E-D585-4607-4EE35693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76D782-E17D-484C-152E-78D08F92FF5A}"/>
              </a:ext>
            </a:extLst>
          </p:cNvPr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405D6-8D1C-4DA3-70CD-3DE4E8FDD9E9}"/>
              </a:ext>
            </a:extLst>
          </p:cNvPr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El Orden Sacerdotal</a:t>
            </a:r>
            <a:endParaRPr lang="es-MX" sz="239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CC4BE-FC80-FC92-B70D-3C5DB6F9783C}"/>
              </a:ext>
            </a:extLst>
          </p:cNvPr>
          <p:cNvSpPr txBox="1"/>
          <p:nvPr/>
        </p:nvSpPr>
        <p:spPr>
          <a:xfrm>
            <a:off x="248850" y="1521655"/>
            <a:ext cx="5406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Órden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Sacerdotal,</a:t>
            </a:r>
          </a:p>
          <a:p>
            <a:pPr algn="ctr"/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hombres de la iglesia son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apartados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consagrados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través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ordenación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iglesia</a:t>
            </a:r>
          </a:p>
          <a:p>
            <a:pPr algn="ctr"/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sacerdotes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14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BD656-BB94-936B-E615-075473C733CD}"/>
              </a:ext>
            </a:extLst>
          </p:cNvPr>
          <p:cNvSpPr txBox="1"/>
          <p:nvPr/>
        </p:nvSpPr>
        <p:spPr>
          <a:xfrm>
            <a:off x="3513551" y="5935105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</a:t>
            </a:r>
            <a:r>
              <a:rPr lang="en-US" dirty="0" err="1"/>
              <a:t>hvYuQlofdmE?si</a:t>
            </a:r>
            <a:r>
              <a:rPr lang="en-US" dirty="0"/>
              <a:t>=1ovFpr7fN4O6Yrzj</a:t>
            </a:r>
          </a:p>
        </p:txBody>
      </p:sp>
      <p:pic>
        <p:nvPicPr>
          <p:cNvPr id="8" name="Online Media 7" descr="EL ORDEN SACERDOTAL 🙏 / CATOLIKIDS OFICIAL❤️">
            <a:hlinkClick r:id="" action="ppaction://media"/>
            <a:extLst>
              <a:ext uri="{FF2B5EF4-FFF2-40B4-BE49-F238E27FC236}">
                <a16:creationId xmlns:a16="http://schemas.microsoft.com/office/drawing/2014/main" id="{0C91ACDC-4E10-359D-5D55-FBB2E77B29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15764" y="1844689"/>
            <a:ext cx="5608181" cy="31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21510</TotalTime>
  <Words>937</Words>
  <Application>Microsoft Office PowerPoint</Application>
  <PresentationFormat>Widescreen</PresentationFormat>
  <Paragraphs>92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191</cp:revision>
  <dcterms:created xsi:type="dcterms:W3CDTF">2021-11-19T16:04:10Z</dcterms:created>
  <dcterms:modified xsi:type="dcterms:W3CDTF">2024-02-22T12:56:30Z</dcterms:modified>
</cp:coreProperties>
</file>