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70" r:id="rId7"/>
    <p:sldId id="261" r:id="rId8"/>
    <p:sldId id="266" r:id="rId9"/>
    <p:sldId id="263" r:id="rId10"/>
    <p:sldId id="267" r:id="rId11"/>
    <p:sldId id="269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6v84pjZbMk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69" y="-78154"/>
            <a:ext cx="13476413" cy="7096173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429090" y="4487904"/>
            <a:ext cx="7489293" cy="503376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JESÚS, EL NUEVO MOISÉS, EL QUE RESCATA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69022" y="795375"/>
            <a:ext cx="12685516" cy="1863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128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128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216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216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216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>FAMILIAS FORMANDO DISCÍPULOS</a:t>
            </a:r>
            <a:r>
              <a:rPr lang="en-US" sz="17600" b="1" baseline="30000" dirty="0"/>
              <a:t/>
            </a:r>
            <a:br>
              <a:rPr lang="en-US" sz="17600" b="1" baseline="30000" dirty="0"/>
            </a:br>
            <a:endParaRPr lang="en-US" sz="17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504"/>
            <a:ext cx="2761145" cy="10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9218" y="216096"/>
            <a:ext cx="4613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MISIÓN</a:t>
            </a:r>
            <a:endParaRPr lang="es-MX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947737" y="1294620"/>
            <a:ext cx="106194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 smtClean="0"/>
              <a:t>Presente </a:t>
            </a:r>
            <a:r>
              <a:rPr lang="es-MX" dirty="0"/>
              <a:t>la actividad misionera </a:t>
            </a:r>
            <a:endParaRPr lang="es-MX" dirty="0" smtClean="0"/>
          </a:p>
          <a:p>
            <a:endParaRPr lang="en-US" dirty="0"/>
          </a:p>
          <a:p>
            <a:r>
              <a:rPr lang="es-MX" dirty="0"/>
              <a:t>2. Explicar la actividad</a:t>
            </a:r>
            <a:endParaRPr lang="en-US" dirty="0"/>
          </a:p>
          <a:p>
            <a:endParaRPr lang="es-MX" dirty="0" smtClean="0"/>
          </a:p>
          <a:p>
            <a:r>
              <a:rPr lang="es-MX" dirty="0" smtClean="0"/>
              <a:t>i.  Mire </a:t>
            </a:r>
            <a:r>
              <a:rPr lang="es-MX" dirty="0"/>
              <a:t>dos o más de los videos sobre la Cuaresma y Josué y los israelitas  </a:t>
            </a:r>
            <a:endParaRPr lang="es-MX" dirty="0" smtClean="0"/>
          </a:p>
          <a:p>
            <a:endParaRPr lang="en-US" dirty="0"/>
          </a:p>
          <a:p>
            <a:r>
              <a:rPr lang="es-MX" dirty="0"/>
              <a:t>ii. Repasar las ideas de “Semana Santa En Casa” los días de Semana Santa</a:t>
            </a:r>
            <a:endParaRPr lang="en-US" dirty="0"/>
          </a:p>
          <a:p>
            <a:endParaRPr lang="es-MX" dirty="0" smtClean="0"/>
          </a:p>
          <a:p>
            <a:r>
              <a:rPr lang="es-MX" dirty="0" smtClean="0"/>
              <a:t>iii</a:t>
            </a:r>
            <a:r>
              <a:rPr lang="es-MX" dirty="0"/>
              <a:t>. Revise cómo va su Plan Familiar de Cuaresma y renueve su práctica de los pilares de Cuaresma de oración, ayuno y limosna. ¡Anímense unos a otros y mantengan el rumbo! </a:t>
            </a:r>
            <a:endParaRPr lang="en-US" dirty="0"/>
          </a:p>
          <a:p>
            <a:endParaRPr lang="es-MX" dirty="0"/>
          </a:p>
          <a:p>
            <a:r>
              <a:rPr lang="es-MX" dirty="0" smtClean="0"/>
              <a:t>iv</a:t>
            </a:r>
            <a:r>
              <a:rPr lang="es-MX" dirty="0"/>
              <a:t>.  Mini folleto para colorear el Vía Crucis.</a:t>
            </a:r>
            <a:endParaRPr lang="en-US" dirty="0"/>
          </a:p>
          <a:p>
            <a:endParaRPr lang="es-MX" dirty="0"/>
          </a:p>
          <a:p>
            <a:r>
              <a:rPr lang="es-MX" dirty="0" smtClean="0"/>
              <a:t>v</a:t>
            </a:r>
            <a:r>
              <a:rPr lang="es-MX" dirty="0"/>
              <a:t>. Reúnanse alrededor de su altar de oración como familia. Tómense un momento </a:t>
            </a:r>
            <a:endParaRPr lang="es-MX" dirty="0" smtClean="0"/>
          </a:p>
          <a:p>
            <a:r>
              <a:rPr lang="es-MX" dirty="0" smtClean="0"/>
              <a:t>para </a:t>
            </a:r>
            <a:r>
              <a:rPr lang="es-MX" dirty="0"/>
              <a:t>estar en silencio y ponerse en la presencia de Dios. Oren y mediten en las </a:t>
            </a:r>
            <a:endParaRPr lang="es-MX" dirty="0" smtClean="0"/>
          </a:p>
          <a:p>
            <a:r>
              <a:rPr lang="es-MX" dirty="0" smtClean="0"/>
              <a:t>Estaciones </a:t>
            </a:r>
            <a:r>
              <a:rPr lang="es-MX" dirty="0"/>
              <a:t>del Vía Crucis, usando su folleto. Coloquen su folleto de las Estaciones </a:t>
            </a:r>
            <a:endParaRPr lang="es-MX" dirty="0" smtClean="0"/>
          </a:p>
          <a:p>
            <a:r>
              <a:rPr lang="es-MX" dirty="0" smtClean="0"/>
              <a:t>del </a:t>
            </a:r>
            <a:r>
              <a:rPr lang="es-MX" dirty="0"/>
              <a:t>Vía Crucis en el altar de su hogar/espacio de oración. </a:t>
            </a:r>
            <a:endParaRPr lang="en-US" dirty="0"/>
          </a:p>
          <a:p>
            <a:endParaRPr lang="es-MX" dirty="0" smtClean="0"/>
          </a:p>
          <a:p>
            <a:r>
              <a:rPr lang="es-MX" dirty="0" smtClean="0"/>
              <a:t>vi</a:t>
            </a:r>
            <a:r>
              <a:rPr lang="es-MX" dirty="0"/>
              <a:t>.  Recuerde traer su folleto del Vía Crucis a la reunión de la Semana 3. </a:t>
            </a:r>
            <a:endParaRPr lang="en-US" dirty="0"/>
          </a:p>
          <a:p>
            <a:pPr lvl="0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76" y="4674101"/>
            <a:ext cx="2887524" cy="21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9"/>
          <a:stretch/>
        </p:blipFill>
        <p:spPr>
          <a:xfrm>
            <a:off x="1" y="1078524"/>
            <a:ext cx="12191999" cy="57925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5393" y="1241638"/>
            <a:ext cx="88789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baseline="30000" dirty="0">
                <a:solidFill>
                  <a:schemeClr val="bg1"/>
                </a:solidFill>
              </a:rPr>
              <a:t>Querido Señor, te damos gracias por el don de tu Hijo, Jesús, que nos llama a imitarlo a:</a:t>
            </a:r>
            <a:endParaRPr lang="es-ES" sz="2800" b="1" baseline="30000" dirty="0">
              <a:solidFill>
                <a:schemeClr val="bg1"/>
              </a:solidFill>
            </a:endParaRP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Ayunar de juzgar a los demás; Deleitándose en Cristo morando en ellos.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Ayunar del miedo a la enfermedad; Festejando en el poder sanador de Dios.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palabras que contaminan; Deleitándose con la palabra que purifica.</a:t>
            </a:r>
          </a:p>
          <a:p>
            <a:r>
              <a:rPr lang="en-US" sz="2800" b="1" baseline="30000" dirty="0" err="1">
                <a:solidFill>
                  <a:schemeClr val="bg1"/>
                </a:solidFill>
              </a:rPr>
              <a:t>Ayuno</a:t>
            </a:r>
            <a:r>
              <a:rPr lang="en-US" sz="2800" b="1" baseline="30000" dirty="0">
                <a:solidFill>
                  <a:schemeClr val="bg1"/>
                </a:solidFill>
              </a:rPr>
              <a:t> del </a:t>
            </a:r>
            <a:r>
              <a:rPr lang="en-US" sz="2800" b="1" baseline="30000" dirty="0" err="1">
                <a:solidFill>
                  <a:schemeClr val="bg1"/>
                </a:solidFill>
              </a:rPr>
              <a:t>descontento</a:t>
            </a:r>
            <a:r>
              <a:rPr lang="en-US" sz="2800" b="1" baseline="30000" dirty="0">
                <a:solidFill>
                  <a:schemeClr val="bg1"/>
                </a:solidFill>
              </a:rPr>
              <a:t>; </a:t>
            </a:r>
            <a:r>
              <a:rPr lang="en-US" sz="2800" b="1" baseline="30000" dirty="0" err="1">
                <a:solidFill>
                  <a:schemeClr val="bg1"/>
                </a:solidFill>
              </a:rPr>
              <a:t>Celebrando</a:t>
            </a:r>
            <a:r>
              <a:rPr lang="en-US" sz="2800" b="1" baseline="30000" dirty="0">
                <a:solidFill>
                  <a:schemeClr val="bg1"/>
                </a:solidFill>
              </a:rPr>
              <a:t> la </a:t>
            </a:r>
            <a:r>
              <a:rPr lang="en-US" sz="2800" b="1" baseline="30000" dirty="0" err="1">
                <a:solidFill>
                  <a:schemeClr val="bg1"/>
                </a:solidFill>
              </a:rPr>
              <a:t>gratitud</a:t>
            </a:r>
            <a:r>
              <a:rPr lang="en-US" sz="2800" b="1" baseline="30000" dirty="0">
                <a:solidFill>
                  <a:schemeClr val="bg1"/>
                </a:solidFill>
              </a:rPr>
              <a:t>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la ira; Un festín de paciencia.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del pesimismo; Festejarse en la esperanza.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del negativismo; Fiesta de ánimo.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amargura; Festejarse en el perdón.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buscar el interés propio; Festejando la compasión.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sospecha; Fiesta de la verdad.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chismes; Deleitándose con un silencio decidido.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de problemas que abruman; Deleitándonos en la oración que sostiene.</a:t>
            </a:r>
          </a:p>
          <a:p>
            <a:r>
              <a:rPr lang="es-ES" sz="2800" b="1" baseline="30000" dirty="0">
                <a:solidFill>
                  <a:schemeClr val="bg1"/>
                </a:solidFill>
              </a:rPr>
              <a:t>Ayuno por ansiedad; Festejando la fe.</a:t>
            </a:r>
          </a:p>
          <a:p>
            <a:r>
              <a:rPr lang="es-ES" sz="2800" b="1" i="1" baseline="30000" dirty="0">
                <a:solidFill>
                  <a:schemeClr val="bg1"/>
                </a:solidFill>
              </a:rPr>
              <a:t>Esta Cuaresma te pedimos que derrames tu santa gracia sobre nuestras familias, para que podamos ayunar y festejar en amor. Amén.</a:t>
            </a:r>
          </a:p>
          <a:p>
            <a:endParaRPr lang="en-US" sz="2800" b="1" i="1" baseline="30000" dirty="0">
              <a:solidFill>
                <a:schemeClr val="bg1"/>
              </a:solidFill>
            </a:endParaRPr>
          </a:p>
          <a:p>
            <a:r>
              <a:rPr lang="en-US" sz="2800" b="1" i="1" baseline="30000" dirty="0">
                <a:solidFill>
                  <a:schemeClr val="bg1"/>
                </a:solidFill>
              </a:rPr>
              <a:t>-  </a:t>
            </a:r>
            <a:r>
              <a:rPr lang="en-US" sz="2800" b="1" i="1" baseline="30000" dirty="0" err="1">
                <a:solidFill>
                  <a:schemeClr val="bg1"/>
                </a:solidFill>
              </a:rPr>
              <a:t>Autor</a:t>
            </a:r>
            <a:r>
              <a:rPr lang="en-US" sz="2800" b="1" i="1" baseline="30000" dirty="0">
                <a:solidFill>
                  <a:schemeClr val="bg1"/>
                </a:solidFill>
              </a:rPr>
              <a:t> </a:t>
            </a:r>
            <a:r>
              <a:rPr lang="en-US" sz="2800" b="1" i="1" baseline="30000" dirty="0" err="1">
                <a:solidFill>
                  <a:schemeClr val="bg1"/>
                </a:solidFill>
              </a:rPr>
              <a:t>Desconocido</a:t>
            </a:r>
            <a:endParaRPr lang="en-US" sz="2800" b="1" i="1" baseline="30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1360" y="314710"/>
            <a:ext cx="566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ORACIÓN FINAL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642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9750" y="1271222"/>
            <a:ext cx="85725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Jesucristo, </a:t>
            </a:r>
            <a:endParaRPr lang="es-MX" sz="2400" b="1" dirty="0" smtClean="0"/>
          </a:p>
          <a:p>
            <a:r>
              <a:rPr lang="es-MX" sz="2400" b="1" dirty="0" smtClean="0"/>
              <a:t>Te </a:t>
            </a:r>
            <a:r>
              <a:rPr lang="es-MX" sz="2400" b="1" dirty="0"/>
              <a:t>encomendamos a nuestra familia y te pedimos tu bendición y protección. Te amamos Señor Jesús con todo nuestro corazón y te pedimos que ayudes a nuestra familia a ser más como la Sagrada Familia. Ayúdanos a ser amables, amorosos y pacientes unos con otros. Danos toda la gracia que necesitamos para convertirnos en santos y tus fieles discípulos. </a:t>
            </a:r>
            <a:endParaRPr lang="es-MX" sz="2400" b="1" dirty="0" smtClean="0"/>
          </a:p>
          <a:p>
            <a:r>
              <a:rPr lang="en-US" sz="2400" b="1" dirty="0" err="1" smtClean="0"/>
              <a:t>Amén</a:t>
            </a:r>
            <a:r>
              <a:rPr lang="en-US" sz="2400" b="1" dirty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27459" y="-210160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ORACIÓN INICIAL</a:t>
            </a:r>
            <a:endParaRPr lang="en-US" cap="all" baseline="30000" dirty="0">
              <a:latin typeface="Antenna Black" panose="02000505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57" y="3963673"/>
            <a:ext cx="2802086" cy="27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012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47888" y="-210161"/>
            <a:ext cx="3989544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ROMPEHIELOS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6679" y="993615"/>
            <a:ext cx="122986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PIEDRA-PAPEL-TIJERAS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26" y="3548160"/>
            <a:ext cx="3272034" cy="31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3460" y="185319"/>
            <a:ext cx="7545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PLANES FAMILIARES DE CUARESMA</a:t>
            </a:r>
            <a:endParaRPr lang="es-MX" sz="19900" dirty="0"/>
          </a:p>
        </p:txBody>
      </p:sp>
      <p:sp>
        <p:nvSpPr>
          <p:cNvPr id="8" name="TextBox 7"/>
          <p:cNvSpPr txBox="1"/>
          <p:nvPr/>
        </p:nvSpPr>
        <p:spPr>
          <a:xfrm>
            <a:off x="1610810" y="1233065"/>
            <a:ext cx="8366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200" dirty="0"/>
              <a:t>¿Cómo van sus Planes Familiares de Cuaresma? </a:t>
            </a:r>
            <a:endParaRPr lang="en-US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MX" sz="3200" dirty="0"/>
              <a:t>¿Qué tradiciones cuaresmales de oración, ayuno y limosna han estado practicando? </a:t>
            </a:r>
            <a:endParaRPr lang="en-US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MX" sz="3200" dirty="0"/>
              <a:t>Esas prácticas y tradiciones,  ¿les han acercado más a Dios?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02" y="4280053"/>
            <a:ext cx="4267796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4275"/>
          <a:stretch/>
        </p:blipFill>
        <p:spPr>
          <a:xfrm>
            <a:off x="-15240" y="216096"/>
            <a:ext cx="12207240" cy="6641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7304" y="218832"/>
            <a:ext cx="9962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EL COMIENZO DE ISRAEL COMO UNA GRAN NACIÓN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11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8550" y="246874"/>
            <a:ext cx="759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LA PASCUA Y LA MUERTE DEL PRIMOGÉNITO</a:t>
            </a:r>
            <a:endParaRPr lang="es-MX" sz="2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3" y="1475630"/>
            <a:ext cx="4409237" cy="53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9396" y="119092"/>
            <a:ext cx="10073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i="1" dirty="0" smtClean="0"/>
              <a:t>EL PRINCIPE DE EGIPTO-  </a:t>
            </a:r>
            <a:r>
              <a:rPr lang="es-MX" sz="3200" dirty="0" smtClean="0"/>
              <a:t>SALIDA DE EGIPTO Y EL MAR ROJO</a:t>
            </a:r>
            <a:endParaRPr lang="es-MX" sz="239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125679" y="6238637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&amp; o Lea:  </a:t>
            </a:r>
            <a:r>
              <a:rPr lang="en-US" sz="2800" dirty="0" err="1"/>
              <a:t>Éxodo</a:t>
            </a:r>
            <a:r>
              <a:rPr lang="en-US" sz="2800" dirty="0"/>
              <a:t> 14:10-31</a:t>
            </a:r>
          </a:p>
        </p:txBody>
      </p:sp>
      <p:pic>
        <p:nvPicPr>
          <p:cNvPr id="7" name="Z6v84pjZbM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7259" y="942052"/>
            <a:ext cx="9159240" cy="51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77" y="1945462"/>
            <a:ext cx="7367923" cy="4912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1092" y="185319"/>
            <a:ext cx="5649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/>
              <a:t>CONVERSACIÓN FAMILIAR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00891" y="1195705"/>
            <a:ext cx="80554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Recuerden que somos hijos e hijas adoptivos de Abraham. Su familia y cada uno de ustedes también son el pueblo especial y escogido de Dios. Comparte acerca de un momento en que Dios contestó tus oraciones. </a:t>
            </a:r>
            <a:r>
              <a:rPr lang="en-US" sz="4000" dirty="0"/>
              <a:t>¿</a:t>
            </a:r>
            <a:r>
              <a:rPr lang="en-US" sz="4000" dirty="0" err="1"/>
              <a:t>Cómo</a:t>
            </a:r>
            <a:r>
              <a:rPr lang="en-US" sz="4000" dirty="0"/>
              <a:t> </a:t>
            </a:r>
            <a:r>
              <a:rPr lang="en-US" sz="4000" dirty="0" err="1"/>
              <a:t>te</a:t>
            </a:r>
            <a:r>
              <a:rPr lang="en-US" sz="4000" dirty="0"/>
              <a:t> </a:t>
            </a:r>
            <a:r>
              <a:rPr lang="en-US" sz="4000" dirty="0" err="1"/>
              <a:t>sentiste</a:t>
            </a:r>
            <a:r>
              <a:rPr lang="en-US" sz="4000" dirty="0"/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499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14"/>
            <a:ext cx="12192000" cy="6106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0664" y="301336"/>
            <a:ext cx="308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Let’s read the Bible!</a:t>
            </a:r>
            <a:endParaRPr lang="es-MX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7038" y="301336"/>
            <a:ext cx="4626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PROMESAS CUMPLIDAS</a:t>
            </a:r>
            <a:endParaRPr lang="es-MX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737360"/>
            <a:ext cx="5577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Esto cumpliría la promesa Dios que le hizo a Abraham hace tantos siglos en Génesis 12:2,  “Haré de ti una gran nación y te bendeciré”.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595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Antenna Black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</cp:lastModifiedBy>
  <cp:revision>35</cp:revision>
  <dcterms:created xsi:type="dcterms:W3CDTF">2021-11-19T16:04:10Z</dcterms:created>
  <dcterms:modified xsi:type="dcterms:W3CDTF">2022-02-10T12:50:00Z</dcterms:modified>
</cp:coreProperties>
</file>