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7" autoAdjust="0"/>
    <p:restoredTop sz="94660"/>
  </p:normalViewPr>
  <p:slideViewPr>
    <p:cSldViewPr snapToGrid="0">
      <p:cViewPr>
        <p:scale>
          <a:sx n="80" d="100"/>
          <a:sy n="80" d="100"/>
        </p:scale>
        <p:origin x="160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DFvb1W9fG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Fvb1W9fGM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16" y="-36096"/>
            <a:ext cx="12236116" cy="6930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840" y="1110922"/>
            <a:ext cx="11508204" cy="1800719"/>
          </a:xfrm>
        </p:spPr>
        <p:txBody>
          <a:bodyPr>
            <a:normAutofit/>
          </a:bodyPr>
          <a:lstStyle/>
          <a:p>
            <a:r>
              <a:rPr lang="es-ES_tradnl" sz="6600" b="1" cap="all" baseline="30000" dirty="0" err="1">
                <a:solidFill>
                  <a:schemeClr val="bg1"/>
                </a:solidFill>
                <a:latin typeface="Antenna Black" panose="02000505000000020004" pitchFamily="2" charset="0"/>
              </a:rPr>
              <a:t>FamiliAs</a:t>
            </a:r>
            <a:r>
              <a:rPr lang="es-ES_tradnl" sz="66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 </a:t>
            </a:r>
            <a:r>
              <a:rPr lang="es-ES_tradnl" sz="6600" b="1" cap="all" baseline="30000" dirty="0" err="1">
                <a:solidFill>
                  <a:schemeClr val="bg1"/>
                </a:solidFill>
                <a:latin typeface="Antenna Black" panose="02000505000000020004" pitchFamily="2" charset="0"/>
              </a:rPr>
              <a:t>FormAnDO</a:t>
            </a:r>
            <a:r>
              <a:rPr lang="es-ES_tradnl" sz="66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 DISCíPULOS</a:t>
            </a:r>
            <a:r>
              <a:rPr lang="es-ES_tradnl" sz="4800" b="1" baseline="30000" dirty="0"/>
              <a:t/>
            </a:r>
            <a:br>
              <a:rPr lang="es-ES_tradnl" sz="4800" b="1" baseline="30000" dirty="0"/>
            </a:br>
            <a:endParaRPr lang="es-ES_tradn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6515" y="2805183"/>
            <a:ext cx="4146371" cy="624729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4000" cap="all" dirty="0">
                <a:solidFill>
                  <a:schemeClr val="bg1"/>
                </a:solidFill>
                <a:latin typeface="Antenna Black" panose="02000505000000020004" pitchFamily="2" charset="0"/>
              </a:rPr>
              <a:t>LA BIBLIA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143"/>
            <a:ext cx="2514600" cy="9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027906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9492" y="1414740"/>
            <a:ext cx="8593015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Jesucristo, Señor Nuestro, </a:t>
            </a:r>
          </a:p>
          <a:p>
            <a:pPr marL="0" indent="0">
              <a:buNone/>
            </a:pPr>
            <a:r>
              <a:rPr lang="es-ES_tradnl" sz="2400" dirty="0"/>
              <a:t>Te encomendamos a nuestra familia y te pedimos tu bendición y protección.   Te amamos mucho, con todo nuestro corazón.  Te pedimos que ayudes a nuestra familia a ser más como la Sagrada Familia.  Ayúdanos a ser amables, amorosos y pacientes los unos con los otros.  Danos la gracia que necesitamos para ser tus discípulos y para algún día alcanzar la santidad.  Te lo pedimos en tu Santo Nombre. </a:t>
            </a:r>
          </a:p>
          <a:p>
            <a:pPr marL="0" indent="0">
              <a:buNone/>
            </a:pPr>
            <a:r>
              <a:rPr lang="es-ES_tradnl" sz="2400" dirty="0"/>
              <a:t>Amén.</a:t>
            </a:r>
            <a:endParaRPr lang="es-ES_tradnl" sz="1600" i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b="1" cap="all" baseline="30000" dirty="0">
                <a:latin typeface="Antenna Black" panose="02000505000000020004" pitchFamily="2" charset="0"/>
              </a:rPr>
              <a:t>inicial</a:t>
            </a:r>
            <a:endParaRPr lang="es-ES_tradnl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579" y="4129744"/>
            <a:ext cx="1929484" cy="1929484"/>
          </a:xfr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9302" y="118941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800" b="1" cap="all" baseline="30000" dirty="0">
                <a:latin typeface="Antenna Black" panose="02000505000000020004" pitchFamily="2" charset="0"/>
              </a:rPr>
              <a:t>rompehielos</a:t>
            </a:r>
            <a:endParaRPr lang="es-ES_tradnl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170" y="1201643"/>
            <a:ext cx="10791092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/>
          </a:p>
          <a:p>
            <a:pPr marL="0" indent="0" algn="ctr">
              <a:buNone/>
            </a:pPr>
            <a:r>
              <a:rPr lang="es-ES_tradnl" sz="4400"/>
              <a:t>Si estuvieras en una isla desierta y solo tuvieras tu libro favorito para leer,</a:t>
            </a:r>
          </a:p>
          <a:p>
            <a:pPr marL="0" indent="0" algn="ctr">
              <a:buNone/>
            </a:pPr>
            <a:r>
              <a:rPr lang="es-ES_tradnl" sz="4400"/>
              <a:t> ¿Cuál sería?</a:t>
            </a:r>
            <a:endParaRPr lang="es-ES_tradnl" sz="5400" baseline="30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422" y="3826042"/>
            <a:ext cx="3031958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/>
              <a:t>¿Qué fue primero, la Iglesia o la Biblia? </a:t>
            </a:r>
            <a:endParaRPr lang="es-ES_tradnl" sz="3600">
              <a:latin typeface="Antenna Medium" panose="02000603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191" y="2611138"/>
            <a:ext cx="2539682" cy="25396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556" y="2571550"/>
            <a:ext cx="2302499" cy="25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_tradnl">
                <a:latin typeface="Antenna Medium" panose="02000603000000020004" pitchFamily="2" charset="0"/>
              </a:rPr>
              <a:t>Tema del 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600"/>
              <a:t>Aprenderemos de dónde viene nuestra fe y                        la Sagrada Escritura, y por qué la Biblia es            importante para nosotros.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188" y="3824084"/>
            <a:ext cx="2708359" cy="30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2961"/>
            <a:ext cx="12192000" cy="82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194" y="117673"/>
            <a:ext cx="2999287" cy="9595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/>
              <a:t>Contenido</a:t>
            </a:r>
            <a:endParaRPr lang="en-US" sz="8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94889" y="6253027"/>
            <a:ext cx="6002218" cy="120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1B00A6-CC4B-3147-847E-F3990BAF47BD}"/>
              </a:ext>
            </a:extLst>
          </p:cNvPr>
          <p:cNvSpPr/>
          <p:nvPr/>
        </p:nvSpPr>
        <p:spPr>
          <a:xfrm>
            <a:off x="4280546" y="5883695"/>
            <a:ext cx="3342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hlinkClick r:id="rId3"/>
              </a:rPr>
              <a:t>https://youtu.be/mDFvb1W9fGM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13" name="Online Media 12" descr="LA HISTORIA DE LA BIBLIA PARA NIÑOS / CATOLIKIDS OFICIAL">
            <a:hlinkClick r:id="" action="ppaction://media"/>
            <a:extLst>
              <a:ext uri="{FF2B5EF4-FFF2-40B4-BE49-F238E27FC236}">
                <a16:creationId xmlns:a16="http://schemas.microsoft.com/office/drawing/2014/main" id="{92C8235D-4D97-E24F-A03C-370DFE2E9D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8838" y="1152620"/>
            <a:ext cx="8057981" cy="45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/>
          <a:lstStyle/>
          <a:p>
            <a:pPr algn="ctr"/>
            <a:r>
              <a:rPr lang="es-ES_tradnl">
                <a:latin typeface="Antenna Medium" panose="02000603000000020004" pitchFamily="2" charset="0"/>
              </a:rPr>
              <a:t>Conversación familiar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5209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600" b="1"/>
              <a:t>¿Cuál es su historia favorita de la Biblia y </a:t>
            </a:r>
          </a:p>
          <a:p>
            <a:pPr marL="0" indent="0" algn="ctr">
              <a:buNone/>
            </a:pPr>
            <a:r>
              <a:rPr lang="es-ES_tradnl" sz="3600" b="1"/>
              <a:t>por qué es su favorita? </a:t>
            </a:r>
            <a:endParaRPr lang="es-ES_tradnl" sz="4800"/>
          </a:p>
          <a:p>
            <a:pPr marL="0" indent="0" algn="ctr">
              <a:buNone/>
            </a:pPr>
            <a:endParaRPr lang="es-ES_tradnl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95" y="4001294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27982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581" y="0"/>
            <a:ext cx="2546838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ntenna Medium" panose="02000603000000020004" pitchFamily="2" charset="0"/>
              </a:rPr>
              <a:t>Misión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9" y="2013114"/>
            <a:ext cx="5553306" cy="2160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baseline="30000" dirty="0"/>
              <a:t>1. Introducción</a:t>
            </a:r>
            <a:endParaRPr lang="es-ES_tradnl" sz="3200" baseline="30000" dirty="0"/>
          </a:p>
          <a:p>
            <a:pPr marL="0" indent="0">
              <a:buNone/>
            </a:pPr>
            <a:r>
              <a:rPr lang="es-ES_tradnl" sz="3200" baseline="30000" dirty="0"/>
              <a:t>Las Actividades de Misión se realizan en casa durante la semana 2 y se comparten en la reunión de familias de la semana 3.</a:t>
            </a:r>
            <a:endParaRPr lang="es-ES_tradnl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0603" y="4134473"/>
            <a:ext cx="5034990" cy="184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200" b="1" baseline="30000"/>
              <a:t>2. Actividades de Misión</a:t>
            </a:r>
            <a:endParaRPr lang="es-ES_tradnl" sz="3200" baseline="30000"/>
          </a:p>
          <a:p>
            <a:pPr marL="0" indent="0">
              <a:buNone/>
            </a:pPr>
            <a:r>
              <a:rPr lang="es-ES_tradnl" sz="2400"/>
              <a:t>Ver los videos sobre la Biblia.</a:t>
            </a:r>
          </a:p>
          <a:p>
            <a:pPr marL="0" indent="0">
              <a:buNone/>
            </a:pPr>
            <a:r>
              <a:rPr lang="es-ES_tradnl" sz="2400"/>
              <a:t>Responder a las preguntas sobre el </a:t>
            </a:r>
            <a:r>
              <a:rPr lang="es-ES_tradnl" sz="2400" i="1"/>
              <a:t>Árbol de Fe  </a:t>
            </a:r>
            <a:r>
              <a:rPr lang="es-ES_tradnl" sz="2400"/>
              <a:t>de su familia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27416" y="2013114"/>
            <a:ext cx="3785126" cy="216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200" b="1" baseline="30000" dirty="0"/>
              <a:t>3. Compartiendo en Familia</a:t>
            </a:r>
            <a:endParaRPr lang="es-ES_tradnl" sz="3200" baseline="30000" dirty="0"/>
          </a:p>
          <a:p>
            <a:pPr marL="0" indent="0">
              <a:buNone/>
            </a:pPr>
            <a:r>
              <a:rPr lang="es-ES_tradnl" sz="2400" dirty="0"/>
              <a:t>Prepararse para compartir en la sesión de la semana 3</a:t>
            </a:r>
          </a:p>
        </p:txBody>
      </p:sp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>
                <a:latin typeface="Antenna Medium" panose="02000603000000020004" pitchFamily="2" charset="0"/>
              </a:rPr>
              <a:t>Repaso y Oración Final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200" b="1" baseline="30000">
                <a:latin typeface="Adobe Garamond Pro" panose="02020502060506020403" pitchFamily="18" charset="0"/>
              </a:rPr>
              <a:t>Opción 1</a:t>
            </a:r>
            <a:r>
              <a:rPr lang="es-ES_tradnl" sz="3200" baseline="30000">
                <a:latin typeface="Adobe Garamond Pro" panose="020205020605060204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es-ES_tradnl" sz="3200" baseline="30000">
                <a:latin typeface="Adobe Garamond Pro" panose="02020502060506020403" pitchFamily="18" charset="0"/>
              </a:rPr>
              <a:t> </a:t>
            </a:r>
            <a:r>
              <a:rPr lang="es-ES_tradnl" sz="3600" baseline="30000">
                <a:latin typeface="Adobe Garamond Pro" panose="02020502060506020403" pitchFamily="18" charset="0"/>
              </a:rPr>
              <a:t>Señor Jesús, bendice a cada una de las familias que se han reunido juntas hoy. Ayúdanos a acercarnos cada vez más a ti. Te lo pedimos en Tu Santo Nombre. Amén.</a:t>
            </a:r>
          </a:p>
          <a:p>
            <a:pPr marL="0" indent="0" algn="ctr">
              <a:buNone/>
            </a:pPr>
            <a:endParaRPr lang="es-ES_tradnl" sz="3600" b="1" baseline="30000">
              <a:latin typeface="Adobe Garamond Pro" panose="02020502060506020403" pitchFamily="18" charset="0"/>
            </a:endParaRPr>
          </a:p>
          <a:p>
            <a:pPr marL="0" indent="0" algn="ctr">
              <a:buNone/>
            </a:pPr>
            <a:r>
              <a:rPr lang="es-ES_tradnl" sz="3200" b="1" baseline="30000">
                <a:latin typeface="Adobe Garamond Pro" panose="02020502060506020403" pitchFamily="18" charset="0"/>
              </a:rPr>
              <a:t>Opción 2</a:t>
            </a:r>
            <a:r>
              <a:rPr lang="es-ES_tradnl" sz="3200" baseline="30000">
                <a:latin typeface="Adobe Garamond Pro" panose="02020502060506020403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s-ES_tradnl" sz="3600" baseline="30000">
                <a:latin typeface="Adobe Garamond Pro" panose="02020502060506020403" pitchFamily="18" charset="0"/>
              </a:rPr>
              <a:t>Padre Nuestro…….</a:t>
            </a:r>
            <a:endParaRPr lang="es-ES_tradnl" sz="320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288</Words>
  <Application>Microsoft Office PowerPoint</Application>
  <PresentationFormat>Widescreen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Garamond Pro</vt:lpstr>
      <vt:lpstr>Antenna Black</vt:lpstr>
      <vt:lpstr>Antenna Medium</vt:lpstr>
      <vt:lpstr>Arial</vt:lpstr>
      <vt:lpstr>Calibri</vt:lpstr>
      <vt:lpstr>Calibri Light</vt:lpstr>
      <vt:lpstr>Office Theme</vt:lpstr>
      <vt:lpstr>FamiliAs FormAnDO DISCíPULOS </vt:lpstr>
      <vt:lpstr>PowerPoint Presentation</vt:lpstr>
      <vt:lpstr>PowerPoint Presentation</vt:lpstr>
      <vt:lpstr>¿Qué fue primero, la Iglesia o la Biblia? </vt:lpstr>
      <vt:lpstr>Tema del Mes</vt:lpstr>
      <vt:lpstr>Contenido</vt:lpstr>
      <vt:lpstr>Conversación familiar </vt:lpstr>
      <vt:lpstr>Misión</vt:lpstr>
      <vt:lpstr>Repaso y Oración Final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37</cp:revision>
  <dcterms:created xsi:type="dcterms:W3CDTF">2020-07-27T17:11:20Z</dcterms:created>
  <dcterms:modified xsi:type="dcterms:W3CDTF">2021-08-18T16:59:52Z</dcterms:modified>
</cp:coreProperties>
</file>