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91" r:id="rId6"/>
    <p:sldId id="301" r:id="rId7"/>
    <p:sldId id="271" r:id="rId8"/>
    <p:sldId id="279" r:id="rId9"/>
    <p:sldId id="303" r:id="rId10"/>
    <p:sldId id="262" r:id="rId11"/>
    <p:sldId id="302" r:id="rId12"/>
    <p:sldId id="295" r:id="rId13"/>
    <p:sldId id="294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DF089-26C7-B64E-B87E-BBA05FB8BCC6}" v="26" dt="2024-02-15T16:50:03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a2DFwB4SWc?si=o_HDlPDfIbB_pwAp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a2DFwB4SWc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OmChuEHH6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26"/>
            <a:ext cx="12192000" cy="686662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AMOR SALVADOR DE DIOS POR NOSOTROS: </a:t>
            </a: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LITURGIA Y LOS SIETE SACRAMENTOS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enna Black" panose="02000505000000020004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878723" y="5744829"/>
            <a:ext cx="10853494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LOS SACRAMENTOS DE SANACIÓN: UNCIÓN DE LOS ENFERMOS</a:t>
            </a:r>
            <a:endParaRPr lang="en-US" sz="3200" b="1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pic>
        <p:nvPicPr>
          <p:cNvPr id="3" name="Picture 2" descr="page1image1042915136">
            <a:extLst>
              <a:ext uri="{FF2B5EF4-FFF2-40B4-BE49-F238E27FC236}">
                <a16:creationId xmlns:a16="http://schemas.microsoft.com/office/drawing/2014/main" id="{DA9BFC49-1D6A-6D59-FCA5-D4DC7716D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25" y="550501"/>
            <a:ext cx="6488396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m Mass | SAGINAW— The Most Rev. Joseph R. Cistone, Bish… | Flick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82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7469" y="1064029"/>
            <a:ext cx="5868786" cy="21758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52160" y="1120896"/>
            <a:ext cx="54689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Aceite</a:t>
            </a:r>
            <a:r>
              <a:rPr lang="en-US" sz="3200" dirty="0"/>
              <a:t> </a:t>
            </a:r>
            <a:r>
              <a:rPr lang="en-US" sz="3200" dirty="0" err="1"/>
              <a:t>bendito</a:t>
            </a:r>
            <a:r>
              <a:rPr lang="en-US" sz="3200" dirty="0"/>
              <a:t> o </a:t>
            </a:r>
            <a:r>
              <a:rPr lang="en-US" sz="3200" dirty="0" err="1"/>
              <a:t>consagrado</a:t>
            </a:r>
            <a:r>
              <a:rPr lang="en-US" sz="3200" dirty="0"/>
              <a:t>, la </a:t>
            </a:r>
            <a:r>
              <a:rPr lang="en-US" sz="3200" dirty="0" err="1"/>
              <a:t>señal</a:t>
            </a:r>
            <a:r>
              <a:rPr lang="en-US" sz="3200" dirty="0"/>
              <a:t> de la cruz y la </a:t>
            </a:r>
            <a:r>
              <a:rPr lang="en-US" sz="3200" dirty="0" err="1"/>
              <a:t>imposición</a:t>
            </a:r>
            <a:r>
              <a:rPr lang="en-US" sz="3200" dirty="0"/>
              <a:t> de manos (</a:t>
            </a:r>
            <a:r>
              <a:rPr lang="en-US" sz="3200" dirty="0" err="1"/>
              <a:t>acompañada</a:t>
            </a:r>
            <a:r>
              <a:rPr lang="en-US" sz="3200" dirty="0"/>
              <a:t> de la oración de </a:t>
            </a:r>
            <a:r>
              <a:rPr lang="en-US" sz="3200" dirty="0" err="1"/>
              <a:t>fe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4656"/>
            <a:ext cx="12192000" cy="59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7" y="152608"/>
            <a:ext cx="1077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ACTIVIDAD FAMILIAR- </a:t>
            </a:r>
            <a:r>
              <a:rPr lang="en-US" sz="4400" b="1" dirty="0" err="1">
                <a:solidFill>
                  <a:schemeClr val="bg1"/>
                </a:solidFill>
              </a:rPr>
              <a:t>Imposición</a:t>
            </a:r>
            <a:r>
              <a:rPr lang="en-US" sz="4400" b="1" dirty="0">
                <a:solidFill>
                  <a:schemeClr val="bg1"/>
                </a:solidFill>
              </a:rPr>
              <a:t> de manos</a:t>
            </a:r>
            <a:endParaRPr lang="es-MX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7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972" y="152008"/>
            <a:ext cx="287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MISION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00620" y="185319"/>
            <a:ext cx="4991380" cy="6949689"/>
            <a:chOff x="7200620" y="185319"/>
            <a:chExt cx="4991380" cy="6949689"/>
          </a:xfrm>
        </p:grpSpPr>
        <p:pic>
          <p:nvPicPr>
            <p:cNvPr id="6" name="Picture 5" descr="Download Heart Christ God Jesus Religion Sacred Prayer HQ PNG Image ...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620" y="185319"/>
              <a:ext cx="4991380" cy="69496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00620" y="6458989"/>
              <a:ext cx="629969" cy="39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AFE186-7328-6F89-4BC0-A3E294447BF3}"/>
              </a:ext>
            </a:extLst>
          </p:cNvPr>
          <p:cNvSpPr txBox="1"/>
          <p:nvPr/>
        </p:nvSpPr>
        <p:spPr>
          <a:xfrm>
            <a:off x="552310" y="1406026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LcPeriod"/>
            </a:pPr>
            <a:r>
              <a:rPr lang="en-US" sz="2800" dirty="0">
                <a:effectLst/>
                <a:latin typeface="MinionPro"/>
              </a:rPr>
              <a:t>Mira </a:t>
            </a:r>
            <a:r>
              <a:rPr lang="en-US" sz="2800" dirty="0" err="1">
                <a:effectLst/>
                <a:latin typeface="MinionPro"/>
              </a:rPr>
              <a:t>el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vídeo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sobre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el</a:t>
            </a:r>
            <a:r>
              <a:rPr lang="en-US" sz="2800" dirty="0">
                <a:effectLst/>
                <a:latin typeface="MinionPro"/>
              </a:rPr>
              <a:t> Sacramento de la </a:t>
            </a:r>
            <a:r>
              <a:rPr lang="en-US" sz="2800" dirty="0" err="1">
                <a:effectLst/>
                <a:latin typeface="MinionPro"/>
              </a:rPr>
              <a:t>Unción</a:t>
            </a:r>
            <a:r>
              <a:rPr lang="en-US" sz="2800" dirty="0">
                <a:effectLst/>
                <a:latin typeface="MinionPro"/>
              </a:rPr>
              <a:t> de </a:t>
            </a:r>
            <a:r>
              <a:rPr lang="en-US" sz="2800" dirty="0" err="1">
                <a:effectLst/>
                <a:latin typeface="MinionPro"/>
              </a:rPr>
              <a:t>los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Enfermos</a:t>
            </a:r>
            <a:r>
              <a:rPr lang="en-US" sz="2800" dirty="0">
                <a:effectLst/>
                <a:latin typeface="MinionPro"/>
              </a:rPr>
              <a:t>.</a:t>
            </a:r>
          </a:p>
          <a:p>
            <a:pPr marL="400050" indent="-400050">
              <a:buAutoNum type="romanLcPeriod"/>
            </a:pPr>
            <a:r>
              <a:rPr lang="en-US" sz="2800" dirty="0">
                <a:effectLst/>
                <a:latin typeface="MinionPro"/>
              </a:rPr>
              <a:t>Como </a:t>
            </a:r>
            <a:r>
              <a:rPr lang="en-US" sz="2800" dirty="0" err="1">
                <a:effectLst/>
                <a:latin typeface="MinionPro"/>
              </a:rPr>
              <a:t>familia</a:t>
            </a:r>
            <a:r>
              <a:rPr lang="en-US" sz="2800" dirty="0">
                <a:effectLst/>
                <a:latin typeface="MinionPro"/>
              </a:rPr>
              <a:t>, </a:t>
            </a:r>
            <a:r>
              <a:rPr lang="en-US" sz="2800" dirty="0" err="1">
                <a:effectLst/>
                <a:latin typeface="MinionPro"/>
              </a:rPr>
              <a:t>hagan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una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lista</a:t>
            </a:r>
            <a:r>
              <a:rPr lang="en-US" sz="2800" dirty="0">
                <a:effectLst/>
                <a:latin typeface="MinionPro"/>
              </a:rPr>
              <a:t> de las personas que </a:t>
            </a:r>
            <a:r>
              <a:rPr lang="en-US" sz="2800" dirty="0" err="1">
                <a:effectLst/>
                <a:latin typeface="MinionPro"/>
              </a:rPr>
              <a:t>necesitan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oraciones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>
                <a:latin typeface="MinionPro"/>
              </a:rPr>
              <a:t>de </a:t>
            </a:r>
            <a:r>
              <a:rPr lang="en-US" sz="2800" dirty="0" err="1">
                <a:effectLst/>
                <a:latin typeface="MinionPro"/>
              </a:rPr>
              <a:t>sanación</a:t>
            </a:r>
            <a:r>
              <a:rPr lang="en-US" sz="2800" dirty="0">
                <a:effectLst/>
                <a:latin typeface="MinionPro"/>
              </a:rPr>
              <a:t>, tanto </a:t>
            </a:r>
            <a:r>
              <a:rPr lang="en-US" sz="2800" dirty="0" err="1">
                <a:effectLst/>
                <a:latin typeface="MinionPro"/>
              </a:rPr>
              <a:t>espiritual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como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física</a:t>
            </a:r>
            <a:r>
              <a:rPr lang="en-US" sz="2800" dirty="0">
                <a:latin typeface="MinionPro"/>
              </a:rPr>
              <a:t>.</a:t>
            </a:r>
          </a:p>
          <a:p>
            <a:pPr marL="400050" indent="-400050">
              <a:buAutoNum type="romanLcPeriod"/>
            </a:pPr>
            <a:r>
              <a:rPr lang="en-US" sz="2800" dirty="0" err="1">
                <a:effectLst/>
                <a:latin typeface="MinionPro"/>
              </a:rPr>
              <a:t>Reúnanse</a:t>
            </a:r>
            <a:r>
              <a:rPr lang="en-US" sz="2800" dirty="0">
                <a:effectLst/>
                <a:latin typeface="MinionPro"/>
              </a:rPr>
              <a:t> en </a:t>
            </a:r>
            <a:r>
              <a:rPr lang="en-US" sz="2800" dirty="0" err="1">
                <a:effectLst/>
                <a:latin typeface="MinionPro"/>
              </a:rPr>
              <a:t>familia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alrededor</a:t>
            </a:r>
            <a:r>
              <a:rPr lang="en-US" sz="2800" dirty="0">
                <a:effectLst/>
                <a:latin typeface="MinionPro"/>
              </a:rPr>
              <a:t> del altar de su hogar y </a:t>
            </a:r>
            <a:r>
              <a:rPr lang="en-US" sz="2800" dirty="0" err="1">
                <a:effectLst/>
                <a:latin typeface="MinionPro"/>
              </a:rPr>
              <a:t>coloquen</a:t>
            </a:r>
            <a:r>
              <a:rPr lang="en-US" sz="2800" dirty="0">
                <a:effectLst/>
                <a:latin typeface="MinionPro"/>
              </a:rPr>
              <a:t> sus manos </a:t>
            </a:r>
            <a:r>
              <a:rPr lang="en-US" sz="2800" dirty="0"/>
              <a:t> </a:t>
            </a:r>
            <a:r>
              <a:rPr lang="en-US" sz="2800" dirty="0" err="1">
                <a:effectLst/>
                <a:latin typeface="MinionPro"/>
              </a:rPr>
              <a:t>curativas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sobre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él</a:t>
            </a:r>
            <a:r>
              <a:rPr lang="en-US" sz="2800" dirty="0">
                <a:effectLst/>
                <a:latin typeface="MinionPro"/>
              </a:rPr>
              <a:t>.</a:t>
            </a:r>
            <a:endParaRPr lang="en-US" sz="2800" dirty="0">
              <a:latin typeface="MinionPro"/>
            </a:endParaRPr>
          </a:p>
          <a:p>
            <a:pPr marL="400050" indent="-400050">
              <a:buAutoNum type="romanLcPeriod"/>
            </a:pPr>
            <a:r>
              <a:rPr lang="en-US" sz="2800" dirty="0">
                <a:effectLst/>
                <a:latin typeface="MinionPro"/>
              </a:rPr>
              <a:t>Oren </a:t>
            </a:r>
            <a:r>
              <a:rPr lang="en-US" sz="2800" dirty="0" err="1">
                <a:effectLst/>
                <a:latin typeface="MinionPro"/>
              </a:rPr>
              <a:t>alrededor</a:t>
            </a:r>
            <a:r>
              <a:rPr lang="en-US" sz="2800" dirty="0">
                <a:effectLst/>
                <a:latin typeface="MinionPro"/>
              </a:rPr>
              <a:t> del altar de </a:t>
            </a:r>
            <a:r>
              <a:rPr lang="en-US" sz="2800" dirty="0" err="1">
                <a:effectLst/>
                <a:latin typeface="MinionPro"/>
              </a:rPr>
              <a:t>tu</a:t>
            </a:r>
            <a:r>
              <a:rPr lang="en-US" sz="2800" dirty="0">
                <a:effectLst/>
                <a:latin typeface="MinionPro"/>
              </a:rPr>
              <a:t> hogar </a:t>
            </a:r>
            <a:r>
              <a:rPr lang="en-US" sz="2800" dirty="0" err="1">
                <a:effectLst/>
                <a:latin typeface="MinionPro"/>
              </a:rPr>
              <a:t>por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los</a:t>
            </a:r>
            <a:r>
              <a:rPr lang="en-US" sz="2800" dirty="0">
                <a:effectLst/>
                <a:latin typeface="MinionPro"/>
              </a:rPr>
              <a:t> que </a:t>
            </a:r>
            <a:r>
              <a:rPr lang="en-US" sz="2800" dirty="0" err="1">
                <a:effectLst/>
                <a:latin typeface="MinionPro"/>
              </a:rPr>
              <a:t>están</a:t>
            </a:r>
            <a:r>
              <a:rPr lang="en-US" sz="2800" dirty="0">
                <a:effectLst/>
                <a:latin typeface="MinionPro"/>
              </a:rPr>
              <a:t> </a:t>
            </a:r>
            <a:r>
              <a:rPr lang="en-US" sz="2800" dirty="0" err="1">
                <a:effectLst/>
                <a:latin typeface="MinionPro"/>
              </a:rPr>
              <a:t>enfermos</a:t>
            </a:r>
            <a:r>
              <a:rPr lang="en-US" sz="2800" dirty="0">
                <a:latin typeface="MinionPro"/>
              </a:rPr>
              <a:t>.</a:t>
            </a:r>
            <a:r>
              <a:rPr lang="en-US" sz="2800" dirty="0">
                <a:effectLst/>
                <a:latin typeface="MinionPro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51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23763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ORACIÓN DE SANACION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928" y="1156901"/>
            <a:ext cx="6443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Padre celestial,</a:t>
            </a:r>
          </a:p>
          <a:p>
            <a:r>
              <a:rPr lang="en-US" sz="2000" dirty="0"/>
              <a:t>Te </a:t>
            </a:r>
            <a:r>
              <a:rPr lang="en-US" sz="2000" dirty="0" err="1"/>
              <a:t>agradezco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amarme</a:t>
            </a:r>
            <a:r>
              <a:rPr lang="en-US" sz="2000" dirty="0"/>
              <a:t>. Te </a:t>
            </a:r>
            <a:r>
              <a:rPr lang="en-US" sz="2000" dirty="0" err="1"/>
              <a:t>doy</a:t>
            </a:r>
            <a:r>
              <a:rPr lang="en-US" sz="2000" dirty="0"/>
              <a:t> gracias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enviar</a:t>
            </a:r>
            <a:r>
              <a:rPr lang="en-US" sz="2000" dirty="0"/>
              <a:t> a Tu </a:t>
            </a:r>
            <a:r>
              <a:rPr lang="en-US" sz="2000" dirty="0" err="1"/>
              <a:t>Hijo</a:t>
            </a:r>
            <a:r>
              <a:rPr lang="en-US" sz="2000" dirty="0"/>
              <a:t>, Nuestro </a:t>
            </a:r>
            <a:r>
              <a:rPr lang="en-US" sz="2000" dirty="0" err="1"/>
              <a:t>Señor</a:t>
            </a:r>
            <a:r>
              <a:rPr lang="en-US" sz="2000" dirty="0"/>
              <a:t> </a:t>
            </a:r>
            <a:r>
              <a:rPr lang="en-US" sz="2000" dirty="0" err="1"/>
              <a:t>Jesucristo</a:t>
            </a:r>
            <a:r>
              <a:rPr lang="en-US" sz="2000" dirty="0"/>
              <a:t>, al </a:t>
            </a:r>
            <a:r>
              <a:rPr lang="en-US" sz="2000" dirty="0" err="1"/>
              <a:t>mundo</a:t>
            </a:r>
            <a:r>
              <a:rPr lang="en-US" sz="2000" dirty="0"/>
              <a:t> para </a:t>
            </a:r>
            <a:r>
              <a:rPr lang="en-US" sz="2000" dirty="0" err="1"/>
              <a:t>salvarme</a:t>
            </a:r>
            <a:r>
              <a:rPr lang="en-US" sz="2000" dirty="0"/>
              <a:t> y </a:t>
            </a:r>
            <a:r>
              <a:rPr lang="en-US" sz="2000" dirty="0" err="1"/>
              <a:t>liberarme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Confío</a:t>
            </a:r>
            <a:r>
              <a:rPr lang="en-US" sz="2000" dirty="0"/>
              <a:t> en Tu </a:t>
            </a:r>
            <a:r>
              <a:rPr lang="en-US" sz="2000" dirty="0" err="1"/>
              <a:t>poder</a:t>
            </a:r>
            <a:r>
              <a:rPr lang="en-US" sz="2000" dirty="0"/>
              <a:t> y </a:t>
            </a:r>
            <a:r>
              <a:rPr lang="en-US" sz="2000" dirty="0" err="1"/>
              <a:t>gracia</a:t>
            </a:r>
            <a:r>
              <a:rPr lang="en-US" sz="2000" dirty="0"/>
              <a:t> que me </a:t>
            </a:r>
            <a:r>
              <a:rPr lang="en-US" sz="2000" dirty="0" err="1"/>
              <a:t>sostienen</a:t>
            </a:r>
            <a:r>
              <a:rPr lang="en-US" sz="2000" dirty="0"/>
              <a:t> y </a:t>
            </a:r>
            <a:r>
              <a:rPr lang="en-US" sz="2000" dirty="0" err="1"/>
              <a:t>restauran</a:t>
            </a:r>
            <a:r>
              <a:rPr lang="en-US" sz="2000" dirty="0"/>
              <a:t>.</a:t>
            </a:r>
          </a:p>
          <a:p>
            <a:r>
              <a:rPr lang="en-US" sz="2000" dirty="0"/>
              <a:t>Padre amoroso, </a:t>
            </a:r>
            <a:r>
              <a:rPr lang="en-US" sz="2000" dirty="0" err="1"/>
              <a:t>tócame</a:t>
            </a:r>
            <a:r>
              <a:rPr lang="en-US" sz="2000" dirty="0"/>
              <a:t> </a:t>
            </a:r>
            <a:r>
              <a:rPr lang="en-US" sz="2000" dirty="0" err="1"/>
              <a:t>ahora</a:t>
            </a:r>
            <a:r>
              <a:rPr lang="en-US" sz="2000" dirty="0"/>
              <a:t> con Tus manos </a:t>
            </a:r>
            <a:r>
              <a:rPr lang="en-US" sz="2000" dirty="0" err="1"/>
              <a:t>sanadoras</a:t>
            </a:r>
            <a:r>
              <a:rPr lang="en-US" sz="2000" dirty="0"/>
              <a:t>,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creo</a:t>
            </a:r>
            <a:r>
              <a:rPr lang="en-US" sz="2000" dirty="0"/>
              <a:t> que Tu </a:t>
            </a:r>
            <a:r>
              <a:rPr lang="en-US" sz="2000" dirty="0" err="1"/>
              <a:t>voluntad</a:t>
            </a:r>
            <a:r>
              <a:rPr lang="en-US" sz="2000" dirty="0"/>
              <a:t> es que </a:t>
            </a:r>
            <a:r>
              <a:rPr lang="en-US" sz="2000" dirty="0" err="1"/>
              <a:t>este</a:t>
            </a:r>
            <a:r>
              <a:rPr lang="en-US" sz="2000" dirty="0"/>
              <a:t>́ bien de </a:t>
            </a:r>
            <a:r>
              <a:rPr lang="en-US" sz="2000" dirty="0" err="1"/>
              <a:t>mente</a:t>
            </a:r>
            <a:r>
              <a:rPr lang="en-US" sz="2000" dirty="0"/>
              <a:t>, </a:t>
            </a:r>
            <a:r>
              <a:rPr lang="en-US" sz="2000" dirty="0" err="1"/>
              <a:t>cuerpo</a:t>
            </a:r>
            <a:r>
              <a:rPr lang="en-US" sz="2000" dirty="0"/>
              <a:t>, alma y </a:t>
            </a:r>
            <a:r>
              <a:rPr lang="en-US" sz="2000" dirty="0" err="1"/>
              <a:t>espíritu</a:t>
            </a:r>
            <a:r>
              <a:rPr lang="en-US" sz="2000" dirty="0"/>
              <a:t>.   </a:t>
            </a:r>
            <a:r>
              <a:rPr lang="en-US" sz="2000" dirty="0" err="1"/>
              <a:t>Cúbreme</a:t>
            </a:r>
            <a:r>
              <a:rPr lang="en-US" sz="2000" dirty="0"/>
              <a:t> con la </a:t>
            </a:r>
            <a:r>
              <a:rPr lang="en-US" sz="2000" dirty="0" err="1"/>
              <a:t>Preciosísima</a:t>
            </a:r>
            <a:r>
              <a:rPr lang="en-US" sz="2000" dirty="0"/>
              <a:t> Sangre de Tu </a:t>
            </a:r>
            <a:r>
              <a:rPr lang="en-US" sz="2000" dirty="0" err="1"/>
              <a:t>Hijo</a:t>
            </a:r>
            <a:r>
              <a:rPr lang="en-US" sz="2000" dirty="0"/>
              <a:t>, </a:t>
            </a:r>
            <a:r>
              <a:rPr lang="en-US" sz="2000" dirty="0" err="1"/>
              <a:t>nuestro</a:t>
            </a:r>
            <a:r>
              <a:rPr lang="en-US" sz="2000" dirty="0"/>
              <a:t> </a:t>
            </a:r>
            <a:r>
              <a:rPr lang="en-US" sz="2000" dirty="0" err="1"/>
              <a:t>Señor</a:t>
            </a:r>
            <a:r>
              <a:rPr lang="en-US" sz="2000" dirty="0"/>
              <a:t> </a:t>
            </a:r>
            <a:r>
              <a:rPr lang="en-US" sz="2000" dirty="0" err="1"/>
              <a:t>Jesucristo</a:t>
            </a:r>
            <a:r>
              <a:rPr lang="en-US" sz="2000" dirty="0"/>
              <a:t>, </a:t>
            </a:r>
            <a:r>
              <a:rPr lang="en-US" sz="2000" dirty="0" err="1"/>
              <a:t>desde</a:t>
            </a:r>
            <a:r>
              <a:rPr lang="en-US" sz="2000" dirty="0"/>
              <a:t> la </a:t>
            </a:r>
            <a:r>
              <a:rPr lang="en-US" sz="2000" dirty="0" err="1"/>
              <a:t>coronilla</a:t>
            </a:r>
            <a:r>
              <a:rPr lang="en-US" sz="2000" dirty="0"/>
              <a:t> de mi cabeza hasta las </a:t>
            </a:r>
            <a:r>
              <a:rPr lang="en-US" sz="2000" dirty="0" err="1"/>
              <a:t>plantas</a:t>
            </a:r>
            <a:r>
              <a:rPr lang="en-US" sz="2000" dirty="0"/>
              <a:t> de mis pies.</a:t>
            </a:r>
          </a:p>
          <a:p>
            <a:r>
              <a:rPr lang="en-US" sz="2000" dirty="0" err="1"/>
              <a:t>Expulsa</a:t>
            </a:r>
            <a:r>
              <a:rPr lang="en-US" sz="2000" dirty="0"/>
              <a:t> todo lo que no </a:t>
            </a:r>
            <a:r>
              <a:rPr lang="en-US" sz="2000" dirty="0" err="1"/>
              <a:t>debería</a:t>
            </a:r>
            <a:r>
              <a:rPr lang="en-US" sz="2000" dirty="0"/>
              <a:t> </a:t>
            </a:r>
            <a:r>
              <a:rPr lang="en-US" sz="2000" dirty="0" err="1"/>
              <a:t>estar</a:t>
            </a:r>
            <a:r>
              <a:rPr lang="en-US" sz="2000" dirty="0"/>
              <a:t> en mí. </a:t>
            </a:r>
            <a:r>
              <a:rPr lang="en-US" sz="2000" dirty="0" err="1"/>
              <a:t>Satura</a:t>
            </a:r>
            <a:r>
              <a:rPr lang="en-US" sz="2000" dirty="0"/>
              <a:t> todo mi ser con Tu </a:t>
            </a:r>
            <a:r>
              <a:rPr lang="en-US" sz="2000" dirty="0" err="1"/>
              <a:t>presencia</a:t>
            </a:r>
            <a:r>
              <a:rPr lang="en-US" sz="2000" dirty="0"/>
              <a:t>, amor, </a:t>
            </a:r>
            <a:r>
              <a:rPr lang="en-US" sz="2000" dirty="0" err="1"/>
              <a:t>alegría</a:t>
            </a:r>
            <a:r>
              <a:rPr lang="en-US" sz="2000" dirty="0"/>
              <a:t> y </a:t>
            </a:r>
            <a:r>
              <a:rPr lang="en-US" sz="2000" dirty="0" err="1"/>
              <a:t>paz</a:t>
            </a:r>
            <a:r>
              <a:rPr lang="en-US" sz="2000" dirty="0"/>
              <a:t> y </a:t>
            </a:r>
            <a:r>
              <a:rPr lang="en-US" sz="2000" dirty="0" err="1"/>
              <a:t>atráeme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vez </a:t>
            </a:r>
            <a:r>
              <a:rPr lang="en-US" sz="2000" dirty="0" err="1"/>
              <a:t>más</a:t>
            </a:r>
            <a:r>
              <a:rPr lang="en-US" sz="2000" dirty="0"/>
              <a:t> a </a:t>
            </a:r>
            <a:r>
              <a:rPr lang="en-US" sz="2000" dirty="0" err="1"/>
              <a:t>Ti</a:t>
            </a:r>
            <a:r>
              <a:rPr lang="en-US" sz="2000" dirty="0"/>
              <a:t> en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momento</a:t>
            </a:r>
            <a:r>
              <a:rPr lang="en-US" sz="2000" dirty="0"/>
              <a:t> de mi </a:t>
            </a:r>
            <a:r>
              <a:rPr lang="en-US" sz="2000" dirty="0" err="1"/>
              <a:t>vida</a:t>
            </a:r>
            <a:r>
              <a:rPr lang="en-US" sz="2000" dirty="0"/>
              <a:t>.</a:t>
            </a:r>
          </a:p>
          <a:p>
            <a:r>
              <a:rPr lang="en-US" sz="2000" dirty="0"/>
              <a:t>Y Padre, </a:t>
            </a:r>
            <a:r>
              <a:rPr lang="en-US" sz="2000" dirty="0" err="1"/>
              <a:t>lléname</a:t>
            </a:r>
            <a:r>
              <a:rPr lang="en-US" sz="2000" dirty="0"/>
              <a:t> de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Espíritu</a:t>
            </a:r>
            <a:r>
              <a:rPr lang="en-US" sz="2000" dirty="0"/>
              <a:t> Santo y </a:t>
            </a:r>
            <a:r>
              <a:rPr lang="en-US" sz="2000" dirty="0" err="1"/>
              <a:t>capacítame</a:t>
            </a:r>
            <a:r>
              <a:rPr lang="en-US" sz="2000" dirty="0"/>
              <a:t> para </a:t>
            </a:r>
            <a:r>
              <a:rPr lang="en-US" sz="2000" dirty="0" err="1"/>
              <a:t>hacer</a:t>
            </a:r>
            <a:r>
              <a:rPr lang="en-US" sz="2000" dirty="0"/>
              <a:t> Tus </a:t>
            </a:r>
            <a:r>
              <a:rPr lang="en-US" sz="2000" dirty="0" err="1"/>
              <a:t>obras</a:t>
            </a:r>
            <a:r>
              <a:rPr lang="en-US" sz="2000" dirty="0"/>
              <a:t> para que mi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traiga</a:t>
            </a:r>
            <a:r>
              <a:rPr lang="en-US" sz="2000" dirty="0"/>
              <a:t> gloria y </a:t>
            </a:r>
            <a:r>
              <a:rPr lang="en-US" sz="2000" dirty="0" err="1"/>
              <a:t>honra</a:t>
            </a:r>
            <a:r>
              <a:rPr lang="en-US" sz="2000" dirty="0"/>
              <a:t> a Tu santo </a:t>
            </a:r>
            <a:r>
              <a:rPr lang="en-US" sz="2000" dirty="0" err="1"/>
              <a:t>nombre</a:t>
            </a:r>
            <a:r>
              <a:rPr lang="en-US" sz="2000" dirty="0"/>
              <a:t>.</a:t>
            </a:r>
          </a:p>
          <a:p>
            <a:r>
              <a:rPr lang="en-US" sz="2000" dirty="0"/>
              <a:t>Te lo </a:t>
            </a:r>
            <a:r>
              <a:rPr lang="en-US" sz="2000" dirty="0" err="1"/>
              <a:t>pido</a:t>
            </a:r>
            <a:r>
              <a:rPr lang="en-US" sz="2000" dirty="0"/>
              <a:t> en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nombre</a:t>
            </a:r>
            <a:r>
              <a:rPr lang="en-US" sz="2000" dirty="0"/>
              <a:t> de </a:t>
            </a:r>
            <a:r>
              <a:rPr lang="en-US" sz="2000" dirty="0" err="1"/>
              <a:t>nuestro</a:t>
            </a:r>
            <a:r>
              <a:rPr lang="en-US" sz="2000" dirty="0"/>
              <a:t> </a:t>
            </a:r>
            <a:r>
              <a:rPr lang="en-US" sz="2000" dirty="0" err="1"/>
              <a:t>Señor</a:t>
            </a:r>
            <a:r>
              <a:rPr lang="en-US" sz="2000" dirty="0"/>
              <a:t> </a:t>
            </a:r>
            <a:r>
              <a:rPr lang="en-US" sz="2000" dirty="0" err="1"/>
              <a:t>Jesucristo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Amén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71" y="570623"/>
            <a:ext cx="5940829" cy="6287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3355D-0BAA-388E-544B-A87F0B602E8E}"/>
              </a:ext>
            </a:extLst>
          </p:cNvPr>
          <p:cNvSpPr txBox="1"/>
          <p:nvPr/>
        </p:nvSpPr>
        <p:spPr>
          <a:xfrm>
            <a:off x="4415181" y="7187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MinionPro"/>
              </a:rPr>
              <a:t>Oración </a:t>
            </a:r>
            <a:r>
              <a:rPr lang="en-US" sz="1800" b="1" dirty="0" err="1">
                <a:effectLst/>
                <a:latin typeface="MinionPro"/>
              </a:rPr>
              <a:t>atribuida</a:t>
            </a:r>
            <a:r>
              <a:rPr lang="en-US" sz="1800" b="1" dirty="0">
                <a:effectLst/>
                <a:latin typeface="MinionPro"/>
              </a:rPr>
              <a:t> al Padre </a:t>
            </a:r>
            <a:r>
              <a:rPr lang="en-US" sz="1800" b="1" dirty="0" err="1">
                <a:effectLst/>
                <a:latin typeface="MinionPro"/>
              </a:rPr>
              <a:t>Pío</a:t>
            </a:r>
            <a:r>
              <a:rPr lang="en-US" sz="1800" b="1" dirty="0">
                <a:effectLst/>
                <a:latin typeface="MinionPro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9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188" y="1310329"/>
            <a:ext cx="6537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Señor</a:t>
            </a:r>
            <a:r>
              <a:rPr lang="en-US" sz="2600" dirty="0"/>
              <a:t> </a:t>
            </a:r>
            <a:r>
              <a:rPr lang="en-US" sz="2600" dirty="0" err="1"/>
              <a:t>Jesucristo</a:t>
            </a:r>
            <a:r>
              <a:rPr lang="en-US" sz="2600" dirty="0"/>
              <a:t>,</a:t>
            </a:r>
          </a:p>
          <a:p>
            <a:r>
              <a:rPr lang="en-US" sz="2600" dirty="0"/>
              <a:t>Te </a:t>
            </a:r>
            <a:r>
              <a:rPr lang="en-US" sz="2600" dirty="0" err="1"/>
              <a:t>encomendamos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bendición</a:t>
            </a:r>
            <a:r>
              <a:rPr lang="en-US" sz="2600" dirty="0"/>
              <a:t> y </a:t>
            </a:r>
            <a:r>
              <a:rPr lang="en-US" sz="2600" dirty="0" err="1"/>
              <a:t>protección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r>
              <a:rPr lang="en-US" sz="2600" dirty="0"/>
              <a:t>Te </a:t>
            </a:r>
            <a:r>
              <a:rPr lang="en-US" sz="2600" dirty="0" err="1"/>
              <a:t>amamos</a:t>
            </a:r>
            <a:r>
              <a:rPr lang="en-US" sz="2600" dirty="0"/>
              <a:t> </a:t>
            </a:r>
            <a:r>
              <a:rPr lang="en-US" sz="2600" dirty="0" err="1"/>
              <a:t>Señor</a:t>
            </a:r>
            <a:r>
              <a:rPr lang="en-US" sz="2600" dirty="0"/>
              <a:t> Jesús con todo </a:t>
            </a:r>
            <a:r>
              <a:rPr lang="en-US" sz="2600" dirty="0" err="1"/>
              <a:t>nuestro</a:t>
            </a:r>
            <a:r>
              <a:rPr lang="en-US" sz="2600" dirty="0"/>
              <a:t> </a:t>
            </a:r>
            <a:r>
              <a:rPr lang="en-US" sz="2600" dirty="0" err="1"/>
              <a:t>corazón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que </a:t>
            </a:r>
            <a:r>
              <a:rPr lang="en-US" sz="2600" dirty="0" err="1"/>
              <a:t>ayudes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a ser </a:t>
            </a:r>
            <a:r>
              <a:rPr lang="en-US" sz="2600" dirty="0" err="1"/>
              <a:t>más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la Sagrada Familia.</a:t>
            </a:r>
          </a:p>
          <a:p>
            <a:endParaRPr lang="en-US" sz="2600" dirty="0"/>
          </a:p>
          <a:p>
            <a:r>
              <a:rPr lang="en-US" sz="2600" dirty="0" err="1"/>
              <a:t>Ayúdanos</a:t>
            </a:r>
            <a:r>
              <a:rPr lang="en-US" sz="2600" dirty="0"/>
              <a:t> a ser </a:t>
            </a:r>
            <a:r>
              <a:rPr lang="en-US" sz="2600" dirty="0" err="1"/>
              <a:t>amables</a:t>
            </a:r>
            <a:r>
              <a:rPr lang="en-US" sz="2600" dirty="0"/>
              <a:t>, amorosos y </a:t>
            </a:r>
            <a:r>
              <a:rPr lang="en-US" sz="2600" dirty="0" err="1"/>
              <a:t>pacientes</a:t>
            </a:r>
            <a:r>
              <a:rPr lang="en-US" sz="2600" dirty="0"/>
              <a:t> </a:t>
            </a:r>
            <a:r>
              <a:rPr lang="en-US" sz="2600" dirty="0" err="1"/>
              <a:t>unos</a:t>
            </a:r>
            <a:r>
              <a:rPr lang="en-US" sz="2600" dirty="0"/>
              <a:t> con </a:t>
            </a:r>
            <a:r>
              <a:rPr lang="en-US" sz="2600" dirty="0" err="1"/>
              <a:t>otros</a:t>
            </a:r>
            <a:r>
              <a:rPr lang="en-US" sz="2600" dirty="0"/>
              <a:t>. </a:t>
            </a:r>
            <a:r>
              <a:rPr lang="en-US" sz="2600" dirty="0" err="1"/>
              <a:t>Danos</a:t>
            </a:r>
            <a:r>
              <a:rPr lang="en-US" sz="2600" dirty="0"/>
              <a:t> </a:t>
            </a:r>
            <a:r>
              <a:rPr lang="en-US" sz="2600" dirty="0" err="1"/>
              <a:t>toda</a:t>
            </a:r>
            <a:r>
              <a:rPr lang="en-US" sz="2600" dirty="0"/>
              <a:t> la </a:t>
            </a:r>
            <a:r>
              <a:rPr lang="en-US" sz="2600" dirty="0" err="1"/>
              <a:t>gracia</a:t>
            </a:r>
            <a:r>
              <a:rPr lang="en-US" sz="2600" dirty="0"/>
              <a:t> que </a:t>
            </a:r>
            <a:r>
              <a:rPr lang="en-US" sz="2600" dirty="0" err="1"/>
              <a:t>necesitamos</a:t>
            </a:r>
            <a:r>
              <a:rPr lang="en-US" sz="2600" dirty="0"/>
              <a:t> para </a:t>
            </a:r>
            <a:r>
              <a:rPr lang="en-US" sz="2600" dirty="0" err="1"/>
              <a:t>convertirnos</a:t>
            </a:r>
            <a:r>
              <a:rPr lang="en-US" sz="2600" dirty="0"/>
              <a:t> en santos y </a:t>
            </a:r>
            <a:r>
              <a:rPr lang="en-US" sz="2600" dirty="0" err="1"/>
              <a:t>tus</a:t>
            </a:r>
            <a:r>
              <a:rPr lang="en-US" sz="2600" dirty="0"/>
              <a:t> </a:t>
            </a:r>
            <a:r>
              <a:rPr lang="en-US" sz="2600" dirty="0" err="1"/>
              <a:t>fieles</a:t>
            </a:r>
            <a:r>
              <a:rPr lang="en-US" sz="2600" dirty="0"/>
              <a:t> </a:t>
            </a:r>
            <a:r>
              <a:rPr lang="en-US" sz="2600" dirty="0" err="1"/>
              <a:t>discípulos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Amén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ORACIÓN INICIAL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5948" y="422693"/>
            <a:ext cx="4815578" cy="6435307"/>
            <a:chOff x="7255948" y="422693"/>
            <a:chExt cx="4815578" cy="6435307"/>
          </a:xfrm>
        </p:grpSpPr>
        <p:pic>
          <p:nvPicPr>
            <p:cNvPr id="2" name="Picture 1" descr="Download Miracles Woman Bleeding Of Jesus Religion Healing HQ PNG Image ...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5948" y="422693"/>
              <a:ext cx="4815578" cy="643530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824823" y="1130060"/>
              <a:ext cx="854015" cy="409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Skittles-Candies-Pile.jpg - Wikimedia Comm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377" y="2601884"/>
            <a:ext cx="5910786" cy="37434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01" y="-1"/>
            <a:ext cx="9953798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DESAFÍO: MEZCLA Y COMBINA LOS DULCES</a:t>
            </a:r>
            <a:endParaRPr lang="en-US" sz="4800" cap="all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18" y="1376906"/>
            <a:ext cx="63615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Lo que </a:t>
            </a:r>
            <a:r>
              <a:rPr lang="en-US" sz="2400" b="1" u="sng" dirty="0" err="1"/>
              <a:t>necesitarás</a:t>
            </a:r>
            <a:r>
              <a:rPr lang="en-US" sz="2400" b="1" u="sng" dirty="0"/>
              <a:t>: </a:t>
            </a:r>
            <a:r>
              <a:rPr lang="en-US" sz="2400" dirty="0"/>
              <a:t>un </a:t>
            </a:r>
            <a:r>
              <a:rPr lang="en-US" sz="2400" dirty="0" err="1"/>
              <a:t>plato</a:t>
            </a:r>
            <a:r>
              <a:rPr lang="en-US" sz="2400" dirty="0"/>
              <a:t> de </a:t>
            </a:r>
            <a:r>
              <a:rPr lang="en-US" sz="2400" dirty="0" err="1"/>
              <a:t>dulces</a:t>
            </a:r>
            <a:r>
              <a:rPr lang="en-US" sz="2400" dirty="0"/>
              <a:t> </a:t>
            </a:r>
            <a:r>
              <a:rPr lang="en-US" sz="2400" dirty="0" err="1"/>
              <a:t>multicolores</a:t>
            </a:r>
            <a:r>
              <a:rPr lang="en-US" sz="2400" dirty="0"/>
              <a:t> (</a:t>
            </a:r>
            <a:r>
              <a:rPr lang="en-US" sz="2400" dirty="0" err="1"/>
              <a:t>como</a:t>
            </a:r>
            <a:r>
              <a:rPr lang="en-US" sz="2400" dirty="0"/>
              <a:t> M&amp;M o bolos) y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desafíos</a:t>
            </a:r>
            <a:r>
              <a:rPr lang="en-US" sz="2400" dirty="0"/>
              <a:t> </a:t>
            </a:r>
            <a:r>
              <a:rPr lang="en-US" sz="2400" dirty="0" err="1"/>
              <a:t>correlacionados</a:t>
            </a:r>
            <a:r>
              <a:rPr lang="en-US" sz="2400" dirty="0"/>
              <a:t> con </a:t>
            </a:r>
            <a:r>
              <a:rPr lang="en-US" sz="2400" dirty="0" err="1"/>
              <a:t>cada</a:t>
            </a:r>
            <a:r>
              <a:rPr lang="en-US" sz="2400" dirty="0"/>
              <a:t> color.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u="sng" dirty="0" err="1"/>
              <a:t>Cómo</a:t>
            </a:r>
            <a:r>
              <a:rPr lang="en-US" sz="2400" b="1" u="sng" dirty="0"/>
              <a:t> </a:t>
            </a:r>
            <a:r>
              <a:rPr lang="en-US" sz="2400" b="1" u="sng" dirty="0" err="1"/>
              <a:t>jugar</a:t>
            </a:r>
            <a:r>
              <a:rPr lang="en-US" sz="2400" b="1" u="sng" dirty="0"/>
              <a:t>:</a:t>
            </a:r>
            <a:endParaRPr lang="en-US" sz="2400" dirty="0"/>
          </a:p>
          <a:p>
            <a:r>
              <a:rPr lang="en-US" sz="2400" dirty="0"/>
              <a:t>1. Las familias se </a:t>
            </a:r>
            <a:r>
              <a:rPr lang="en-US" sz="2400" dirty="0" err="1"/>
              <a:t>sientan</a:t>
            </a:r>
            <a:r>
              <a:rPr lang="en-US" sz="2400" dirty="0"/>
              <a:t> en </a:t>
            </a:r>
            <a:r>
              <a:rPr lang="en-US" sz="2400" dirty="0" err="1"/>
              <a:t>círculo</a:t>
            </a:r>
            <a:r>
              <a:rPr lang="en-US" sz="2400" dirty="0"/>
              <a:t>, </a:t>
            </a:r>
            <a:r>
              <a:rPr lang="en-US" sz="2400" dirty="0" err="1"/>
              <a:t>pasan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tazón</a:t>
            </a:r>
            <a:r>
              <a:rPr lang="en-US" sz="2400" dirty="0"/>
              <a:t> y </a:t>
            </a:r>
            <a:r>
              <a:rPr lang="en-US" sz="2400" dirty="0" err="1"/>
              <a:t>hacen</a:t>
            </a:r>
            <a:r>
              <a:rPr lang="en-US" sz="2400" dirty="0"/>
              <a:t> que </a:t>
            </a:r>
            <a:r>
              <a:rPr lang="en-US" sz="2400" dirty="0" err="1"/>
              <a:t>cada</a:t>
            </a:r>
            <a:r>
              <a:rPr lang="en-US" sz="2400" dirty="0"/>
              <a:t> persona </a:t>
            </a:r>
            <a:r>
              <a:rPr lang="en-US" sz="2400" dirty="0" err="1"/>
              <a:t>elija</a:t>
            </a:r>
            <a:r>
              <a:rPr lang="en-US" sz="2400" dirty="0"/>
              <a:t> un </a:t>
            </a:r>
            <a:r>
              <a:rPr lang="en-US" sz="2400" dirty="0" err="1"/>
              <a:t>puño</a:t>
            </a:r>
            <a:r>
              <a:rPr lang="en-US" sz="2400" dirty="0"/>
              <a:t> de </a:t>
            </a:r>
            <a:r>
              <a:rPr lang="en-US" sz="2400" dirty="0" err="1"/>
              <a:t>dulces</a:t>
            </a:r>
            <a:r>
              <a:rPr lang="en-US" sz="2400" dirty="0"/>
              <a:t>.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Dígales</a:t>
            </a:r>
            <a:r>
              <a:rPr lang="en-US" sz="2400" dirty="0"/>
              <a:t> que </a:t>
            </a:r>
            <a:r>
              <a:rPr lang="en-US" sz="2400" dirty="0" err="1"/>
              <a:t>pueden</a:t>
            </a:r>
            <a:r>
              <a:rPr lang="en-US" sz="2400" dirty="0"/>
              <a:t> comer todos </a:t>
            </a:r>
            <a:r>
              <a:rPr lang="en-US" sz="2400" dirty="0" err="1"/>
              <a:t>menos</a:t>
            </a:r>
            <a:r>
              <a:rPr lang="en-US" sz="2400" dirty="0"/>
              <a:t> uno.</a:t>
            </a:r>
          </a:p>
          <a:p>
            <a:r>
              <a:rPr lang="en-US" sz="2400" dirty="0"/>
              <a:t>3. </a:t>
            </a:r>
            <a:r>
              <a:rPr lang="en-US" sz="2400" dirty="0" err="1"/>
              <a:t>Luego</a:t>
            </a:r>
            <a:r>
              <a:rPr lang="en-US" sz="2400" dirty="0"/>
              <a:t>, </a:t>
            </a:r>
            <a:r>
              <a:rPr lang="en-US" sz="2400" dirty="0" err="1"/>
              <a:t>recorre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círculo</a:t>
            </a:r>
            <a:r>
              <a:rPr lang="en-US" sz="2400" dirty="0"/>
              <a:t> y </a:t>
            </a:r>
            <a:r>
              <a:rPr lang="en-US" sz="2400" dirty="0" err="1"/>
              <a:t>haz</a:t>
            </a:r>
            <a:r>
              <a:rPr lang="en-US" sz="2400" dirty="0"/>
              <a:t> que todos </a:t>
            </a:r>
            <a:r>
              <a:rPr lang="en-US" sz="2400" dirty="0" err="1"/>
              <a:t>realicen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desafío</a:t>
            </a:r>
            <a:r>
              <a:rPr lang="en-US" sz="2400" dirty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color </a:t>
            </a:r>
            <a:r>
              <a:rPr lang="en-US" sz="2400" dirty="0" err="1"/>
              <a:t>seleccionado</a:t>
            </a:r>
            <a:r>
              <a:rPr lang="en-US" sz="2400" dirty="0"/>
              <a:t>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319" y="185318"/>
            <a:ext cx="1049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REVISION</a:t>
            </a:r>
            <a:endParaRPr lang="es-MX" sz="413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554" y="1394282"/>
            <a:ext cx="10920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El </a:t>
            </a:r>
            <a:r>
              <a:rPr lang="en-US" sz="3200" dirty="0" err="1"/>
              <a:t>mes</a:t>
            </a:r>
            <a:r>
              <a:rPr lang="en-US" sz="3200" dirty="0"/>
              <a:t> </a:t>
            </a:r>
            <a:r>
              <a:rPr lang="en-US" sz="3200" dirty="0" err="1"/>
              <a:t>pasado</a:t>
            </a:r>
            <a:r>
              <a:rPr lang="en-US" sz="3200" dirty="0"/>
              <a:t> </a:t>
            </a:r>
            <a:r>
              <a:rPr lang="en-US" sz="3200" dirty="0" err="1"/>
              <a:t>aprendimos</a:t>
            </a:r>
            <a:r>
              <a:rPr lang="en-US" sz="3200" dirty="0"/>
              <a:t> que hay dos </a:t>
            </a:r>
            <a:r>
              <a:rPr lang="en-US" sz="3200" dirty="0" err="1"/>
              <a:t>sacramentos</a:t>
            </a:r>
            <a:r>
              <a:rPr lang="en-US" sz="3200" dirty="0"/>
              <a:t> de </a:t>
            </a:r>
            <a:r>
              <a:rPr lang="en-US" sz="3200" dirty="0" err="1"/>
              <a:t>sanación</a:t>
            </a:r>
            <a:r>
              <a:rPr lang="en-US" sz="3200" dirty="0"/>
              <a:t>. El </a:t>
            </a:r>
            <a:r>
              <a:rPr lang="en-US" sz="3200" dirty="0" err="1"/>
              <a:t>pecado</a:t>
            </a:r>
            <a:r>
              <a:rPr lang="en-US" sz="3200" dirty="0"/>
              <a:t> </a:t>
            </a:r>
            <a:r>
              <a:rPr lang="en-US" sz="3200" dirty="0" err="1"/>
              <a:t>daña</a:t>
            </a:r>
            <a:r>
              <a:rPr lang="en-US" sz="3200" dirty="0"/>
              <a:t> </a:t>
            </a:r>
            <a:r>
              <a:rPr lang="en-US" sz="3200" dirty="0" err="1"/>
              <a:t>nuestra</a:t>
            </a:r>
            <a:r>
              <a:rPr lang="en-US" sz="3200" dirty="0"/>
              <a:t> </a:t>
            </a:r>
            <a:r>
              <a:rPr lang="en-US" sz="3200" dirty="0" err="1"/>
              <a:t>relación</a:t>
            </a:r>
            <a:r>
              <a:rPr lang="en-US" sz="3200" dirty="0"/>
              <a:t> con Dios.</a:t>
            </a:r>
          </a:p>
          <a:p>
            <a:endParaRPr lang="en-US" sz="3200" dirty="0"/>
          </a:p>
          <a:p>
            <a:r>
              <a:rPr lang="en-US" sz="3200" dirty="0"/>
              <a:t>Dios </a:t>
            </a:r>
            <a:r>
              <a:rPr lang="en-US" sz="3200" dirty="0" err="1"/>
              <a:t>nuestro</a:t>
            </a:r>
            <a:r>
              <a:rPr lang="en-US" sz="3200" dirty="0"/>
              <a:t> Padre </a:t>
            </a:r>
            <a:r>
              <a:rPr lang="en-US" sz="3200" dirty="0" err="1"/>
              <a:t>sabía</a:t>
            </a:r>
            <a:r>
              <a:rPr lang="en-US" sz="3200" dirty="0"/>
              <a:t> que después de la </a:t>
            </a:r>
            <a:r>
              <a:rPr lang="en-US" sz="3200" dirty="0" err="1"/>
              <a:t>muerte</a:t>
            </a:r>
            <a:r>
              <a:rPr lang="en-US" sz="3200" dirty="0"/>
              <a:t>, </a:t>
            </a:r>
            <a:r>
              <a:rPr lang="en-US" sz="3200" dirty="0" err="1"/>
              <a:t>resurrección</a:t>
            </a:r>
            <a:r>
              <a:rPr lang="en-US" sz="3200" dirty="0"/>
              <a:t> y </a:t>
            </a:r>
            <a:r>
              <a:rPr lang="en-US" sz="3200" dirty="0" err="1"/>
              <a:t>ascensión</a:t>
            </a:r>
            <a:r>
              <a:rPr lang="en-US" sz="3200" dirty="0"/>
              <a:t> de Jesús, e </a:t>
            </a:r>
            <a:r>
              <a:rPr lang="en-US" sz="3200" dirty="0" err="1"/>
              <a:t>incluso</a:t>
            </a:r>
            <a:r>
              <a:rPr lang="en-US" sz="3200" dirty="0"/>
              <a:t> después de </a:t>
            </a:r>
            <a:r>
              <a:rPr lang="en-US" sz="3200" dirty="0" err="1"/>
              <a:t>nuestro</a:t>
            </a:r>
            <a:r>
              <a:rPr lang="en-US" sz="3200" dirty="0"/>
              <a:t> </a:t>
            </a:r>
            <a:r>
              <a:rPr lang="en-US" sz="3200" dirty="0" err="1"/>
              <a:t>propio</a:t>
            </a:r>
            <a:r>
              <a:rPr lang="en-US" sz="3200" dirty="0"/>
              <a:t> </a:t>
            </a:r>
            <a:r>
              <a:rPr lang="en-US" sz="3200" dirty="0" err="1"/>
              <a:t>bautismo</a:t>
            </a:r>
            <a:r>
              <a:rPr lang="en-US" sz="3200" dirty="0"/>
              <a:t>, </a:t>
            </a:r>
            <a:r>
              <a:rPr lang="en-US" sz="3200" dirty="0" err="1"/>
              <a:t>seguiríamos</a:t>
            </a:r>
            <a:r>
              <a:rPr lang="en-US" sz="3200" dirty="0"/>
              <a:t> </a:t>
            </a:r>
            <a:r>
              <a:rPr lang="en-US" sz="3200" dirty="0" err="1"/>
              <a:t>pecando</a:t>
            </a:r>
            <a:r>
              <a:rPr lang="en-US" sz="3200" dirty="0"/>
              <a:t>, </a:t>
            </a:r>
            <a:r>
              <a:rPr lang="en-US" sz="3200" dirty="0" err="1"/>
              <a:t>pero</a:t>
            </a:r>
            <a:r>
              <a:rPr lang="en-US" sz="3200" dirty="0"/>
              <a:t> Dios </a:t>
            </a:r>
            <a:r>
              <a:rPr lang="en-US" sz="3200" dirty="0" err="1"/>
              <a:t>nos</a:t>
            </a:r>
            <a:r>
              <a:rPr lang="en-US" sz="3200" dirty="0"/>
              <a:t> ama de todos </a:t>
            </a:r>
            <a:r>
              <a:rPr lang="en-US" sz="3200" dirty="0" err="1"/>
              <a:t>modos</a:t>
            </a:r>
            <a:r>
              <a:rPr lang="en-US" sz="3200" dirty="0"/>
              <a:t> y </a:t>
            </a:r>
            <a:r>
              <a:rPr lang="en-US" sz="3200" dirty="0" err="1"/>
              <a:t>quiere</a:t>
            </a:r>
            <a:r>
              <a:rPr lang="en-US" sz="3200" dirty="0"/>
              <a:t> </a:t>
            </a:r>
            <a:r>
              <a:rPr lang="en-US" sz="3200" dirty="0" err="1"/>
              <a:t>estar</a:t>
            </a:r>
            <a:r>
              <a:rPr lang="en-US" sz="3200" dirty="0"/>
              <a:t> lo </a:t>
            </a:r>
            <a:r>
              <a:rPr lang="en-US" sz="3200" dirty="0" err="1"/>
              <a:t>más</a:t>
            </a:r>
            <a:r>
              <a:rPr lang="en-US" sz="3200" dirty="0"/>
              <a:t> </a:t>
            </a:r>
            <a:r>
              <a:rPr lang="en-US" sz="3200" dirty="0" err="1"/>
              <a:t>cerca</a:t>
            </a:r>
            <a:r>
              <a:rPr lang="en-US" sz="3200" dirty="0"/>
              <a:t> </a:t>
            </a:r>
            <a:r>
              <a:rPr lang="en-US" sz="3200" dirty="0" err="1"/>
              <a:t>posible</a:t>
            </a:r>
            <a:r>
              <a:rPr lang="en-US" sz="3200" dirty="0"/>
              <a:t> de </a:t>
            </a:r>
            <a:r>
              <a:rPr lang="en-US" sz="3200" dirty="0" err="1"/>
              <a:t>nosotros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r>
              <a:rPr lang="en-US" sz="3200" i="1" dirty="0" err="1"/>
              <a:t>Entonces</a:t>
            </a:r>
            <a:r>
              <a:rPr lang="en-US" sz="3200" i="1" dirty="0"/>
              <a:t>, ¿qué </a:t>
            </a:r>
            <a:r>
              <a:rPr lang="en-US" sz="3200" i="1" dirty="0" err="1"/>
              <a:t>sacramento</a:t>
            </a:r>
            <a:r>
              <a:rPr lang="en-US" sz="3200" i="1" dirty="0"/>
              <a:t> </a:t>
            </a:r>
            <a:r>
              <a:rPr lang="en-US" sz="3200" i="1" dirty="0" err="1"/>
              <a:t>nos</a:t>
            </a:r>
            <a:r>
              <a:rPr lang="en-US" sz="3200" i="1" dirty="0"/>
              <a:t> </a:t>
            </a:r>
            <a:r>
              <a:rPr lang="en-US" sz="3200" i="1" dirty="0" err="1"/>
              <a:t>dio</a:t>
            </a:r>
            <a:r>
              <a:rPr lang="en-US" sz="3200" i="1" dirty="0"/>
              <a:t> para </a:t>
            </a:r>
            <a:r>
              <a:rPr lang="en-US" sz="3200" i="1" dirty="0" err="1"/>
              <a:t>acercarnos</a:t>
            </a:r>
            <a:r>
              <a:rPr lang="en-US" sz="3200" i="1" dirty="0"/>
              <a:t> a </a:t>
            </a:r>
            <a:r>
              <a:rPr lang="en-US" sz="3200" i="1" dirty="0" err="1"/>
              <a:t>Él</a:t>
            </a:r>
            <a:r>
              <a:rPr lang="en-US" sz="3200" i="1" dirty="0"/>
              <a:t> </a:t>
            </a:r>
            <a:r>
              <a:rPr lang="en-US" sz="3200" i="1" dirty="0" err="1"/>
              <a:t>nuevamente</a:t>
            </a:r>
            <a:r>
              <a:rPr lang="en-US" sz="3200" i="1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REVISION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660" y="1700260"/>
            <a:ext cx="4876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Sacramento 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</a:rPr>
              <a:t>de la </a:t>
            </a:r>
            <a:r>
              <a:rPr lang="en-US" sz="5400" b="1" dirty="0" err="1">
                <a:solidFill>
                  <a:srgbClr val="7030A0"/>
                </a:solidFill>
              </a:rPr>
              <a:t>Reconciliación</a:t>
            </a:r>
            <a:r>
              <a:rPr lang="en-US" sz="5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91" y="1442879"/>
            <a:ext cx="10053471" cy="56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76641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Tema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410" y="1202285"/>
            <a:ext cx="5274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Hoy </a:t>
            </a:r>
            <a:r>
              <a:rPr lang="en-US" sz="4000" dirty="0" err="1"/>
              <a:t>vamos</a:t>
            </a:r>
            <a:r>
              <a:rPr lang="en-US" sz="4000" dirty="0"/>
              <a:t> a </a:t>
            </a:r>
            <a:r>
              <a:rPr lang="en-US" sz="4000" dirty="0" err="1"/>
              <a:t>aprender</a:t>
            </a:r>
            <a:r>
              <a:rPr lang="en-US" sz="4000" dirty="0"/>
              <a:t> </a:t>
            </a:r>
            <a:r>
              <a:rPr lang="en-US" sz="4000" dirty="0" err="1"/>
              <a:t>sobre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otro</a:t>
            </a:r>
            <a:r>
              <a:rPr lang="en-US" sz="4000" dirty="0"/>
              <a:t> Sacramento de </a:t>
            </a:r>
            <a:r>
              <a:rPr lang="en-US" sz="4000" dirty="0" err="1"/>
              <a:t>Sanación</a:t>
            </a:r>
            <a:r>
              <a:rPr lang="en-US" sz="4000" dirty="0"/>
              <a:t>. ¿</a:t>
            </a:r>
            <a:r>
              <a:rPr lang="en-US" sz="4000" dirty="0" err="1"/>
              <a:t>Recuerdas</a:t>
            </a:r>
            <a:r>
              <a:rPr lang="en-US" sz="4000" dirty="0"/>
              <a:t> </a:t>
            </a:r>
            <a:r>
              <a:rPr lang="en-US" sz="4000" dirty="0" err="1"/>
              <a:t>cómo</a:t>
            </a:r>
            <a:r>
              <a:rPr lang="en-US" sz="4000" dirty="0"/>
              <a:t> se llama ese </a:t>
            </a:r>
            <a:r>
              <a:rPr lang="en-US" sz="4000" dirty="0" err="1"/>
              <a:t>sacramento</a:t>
            </a:r>
            <a:r>
              <a:rPr lang="en-US" sz="4000" dirty="0"/>
              <a:t>?</a:t>
            </a:r>
            <a:endParaRPr lang="en-US" sz="9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985" y="1271847"/>
            <a:ext cx="3852470" cy="529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950" y="5111699"/>
            <a:ext cx="6076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El Sacramento de la </a:t>
            </a:r>
            <a:r>
              <a:rPr lang="en-US" sz="4800" dirty="0" err="1">
                <a:solidFill>
                  <a:srgbClr val="C00000"/>
                </a:solidFill>
              </a:rPr>
              <a:t>Unción</a:t>
            </a:r>
            <a:r>
              <a:rPr lang="en-US" sz="4800" dirty="0">
                <a:solidFill>
                  <a:srgbClr val="C00000"/>
                </a:solidFill>
              </a:rPr>
              <a:t> de </a:t>
            </a:r>
            <a:r>
              <a:rPr lang="en-US" sz="4800" dirty="0" err="1">
                <a:solidFill>
                  <a:srgbClr val="C00000"/>
                </a:solidFill>
              </a:rPr>
              <a:t>los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Enfermos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LUKE 5:17-26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A3E69-B952-5EB3-A4AE-D07963A4BF13}"/>
              </a:ext>
            </a:extLst>
          </p:cNvPr>
          <p:cNvSpPr txBox="1"/>
          <p:nvPr/>
        </p:nvSpPr>
        <p:spPr>
          <a:xfrm>
            <a:off x="3382876" y="6094268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https://youtu.be/Ya2DFwB4SWc?si=o_HDlPDfIbB_pwAp</a:t>
            </a:r>
            <a:endParaRPr lang="en-US" dirty="0"/>
          </a:p>
          <a:p>
            <a:endParaRPr lang="en-US" dirty="0"/>
          </a:p>
        </p:txBody>
      </p:sp>
      <p:pic>
        <p:nvPicPr>
          <p:cNvPr id="12" name="Online Media 11" descr="YESHUA sana a un paralítico y perdona sus pecados.">
            <a:hlinkClick r:id="" action="ppaction://media"/>
            <a:extLst>
              <a:ext uri="{FF2B5EF4-FFF2-40B4-BE49-F238E27FC236}">
                <a16:creationId xmlns:a16="http://schemas.microsoft.com/office/drawing/2014/main" id="{D97A2739-9A73-250E-E616-30852E1F4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9024" y="1386195"/>
            <a:ext cx="8065196" cy="45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4656"/>
            <a:ext cx="12192000" cy="6056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CONVERSACION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320" y="1009625"/>
            <a:ext cx="893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Invite a las familias a </a:t>
            </a:r>
            <a:r>
              <a:rPr lang="en-US" dirty="0" err="1"/>
              <a:t>compartir</a:t>
            </a:r>
            <a:r>
              <a:rPr lang="en-US" dirty="0"/>
              <a:t> lo que les </a:t>
            </a:r>
            <a:r>
              <a:rPr lang="en-US" dirty="0" err="1"/>
              <a:t>llamo</a:t>
            </a:r>
            <a:r>
              <a:rPr lang="en-US" dirty="0"/>
              <a:t>́ la </a:t>
            </a:r>
            <a:r>
              <a:rPr lang="en-US" dirty="0" err="1"/>
              <a:t>atención</a:t>
            </a:r>
            <a:r>
              <a:rPr lang="en-US" dirty="0"/>
              <a:t> del video y </a:t>
            </a:r>
            <a:r>
              <a:rPr lang="en-US" dirty="0" err="1"/>
              <a:t>por</a:t>
            </a:r>
            <a:r>
              <a:rPr lang="en-US" dirty="0"/>
              <a:t> qué.</a:t>
            </a:r>
          </a:p>
          <a:p>
            <a:pPr lvl="0"/>
            <a:r>
              <a:rPr lang="en-US" dirty="0" err="1"/>
              <a:t>Pregunte</a:t>
            </a:r>
            <a:r>
              <a:rPr lang="en-US" dirty="0"/>
              <a:t> a las familias </a:t>
            </a:r>
            <a:r>
              <a:rPr lang="en-US" dirty="0" err="1"/>
              <a:t>cuál</a:t>
            </a:r>
            <a:r>
              <a:rPr lang="en-US" dirty="0"/>
              <a:t> es su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favorita</a:t>
            </a:r>
            <a:r>
              <a:rPr lang="en-US" dirty="0"/>
              <a:t> de Jesús </a:t>
            </a:r>
            <a:r>
              <a:rPr lang="en-US" dirty="0" err="1"/>
              <a:t>sanando</a:t>
            </a:r>
            <a:r>
              <a:rPr lang="en-US" dirty="0"/>
              <a:t> a </a:t>
            </a:r>
            <a:r>
              <a:rPr lang="en-US" dirty="0" err="1"/>
              <a:t>alguien</a:t>
            </a:r>
            <a:r>
              <a:rPr lang="en-US" dirty="0"/>
              <a:t> en. la Biblia.</a:t>
            </a:r>
          </a:p>
          <a:p>
            <a:pPr lvl="0"/>
            <a:r>
              <a:rPr lang="en-US" dirty="0"/>
              <a:t>Invite a las familias a </a:t>
            </a:r>
            <a:r>
              <a:rPr lang="en-US" dirty="0" err="1"/>
              <a:t>abrir</a:t>
            </a:r>
            <a:r>
              <a:rPr lang="en-US" dirty="0"/>
              <a:t> sus </a:t>
            </a:r>
            <a:r>
              <a:rPr lang="en-US" dirty="0" err="1"/>
              <a:t>Biblias</a:t>
            </a:r>
            <a:r>
              <a:rPr lang="en-US" dirty="0"/>
              <a:t>, </a:t>
            </a:r>
            <a:r>
              <a:rPr lang="en-US" dirty="0" err="1"/>
              <a:t>buscar</a:t>
            </a:r>
            <a:r>
              <a:rPr lang="en-US" dirty="0"/>
              <a:t> sus historias y </a:t>
            </a:r>
            <a:r>
              <a:rPr lang="en-US" dirty="0" err="1"/>
              <a:t>compartirlas</a:t>
            </a:r>
            <a:r>
              <a:rPr lang="en-US" dirty="0"/>
              <a:t> entre </a:t>
            </a:r>
            <a:r>
              <a:rPr lang="en-US" dirty="0" err="1"/>
              <a:t>sí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393" y="152607"/>
            <a:ext cx="933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¿Qué es la </a:t>
            </a:r>
            <a:r>
              <a:rPr lang="en-US" sz="4400" b="1" dirty="0" err="1">
                <a:solidFill>
                  <a:schemeClr val="bg1"/>
                </a:solidFill>
              </a:rPr>
              <a:t>Unción</a:t>
            </a:r>
            <a:r>
              <a:rPr lang="en-US" sz="4400" b="1" dirty="0">
                <a:solidFill>
                  <a:schemeClr val="bg1"/>
                </a:solidFill>
              </a:rPr>
              <a:t> de </a:t>
            </a:r>
            <a:r>
              <a:rPr lang="en-US" sz="4400" b="1" dirty="0" err="1">
                <a:solidFill>
                  <a:schemeClr val="bg1"/>
                </a:solidFill>
              </a:rPr>
              <a:t>los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Enfermos</a:t>
            </a:r>
            <a:r>
              <a:rPr lang="en-US" sz="4400" b="1" dirty="0">
                <a:solidFill>
                  <a:schemeClr val="bg1"/>
                </a:solidFill>
              </a:rPr>
              <a:t>?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361" y="1936470"/>
            <a:ext cx="3852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¿</a:t>
            </a:r>
            <a:r>
              <a:rPr lang="en-US" sz="3200" dirty="0" err="1"/>
              <a:t>Cuáles</a:t>
            </a:r>
            <a:r>
              <a:rPr lang="en-US" sz="3200" dirty="0"/>
              <a:t> son </a:t>
            </a:r>
            <a:r>
              <a:rPr lang="en-US" sz="3200" dirty="0" err="1"/>
              <a:t>algunas</a:t>
            </a:r>
            <a:r>
              <a:rPr lang="en-US" sz="3200" dirty="0"/>
              <a:t> de las </a:t>
            </a:r>
            <a:r>
              <a:rPr lang="en-US" sz="3200" dirty="0" err="1"/>
              <a:t>señales</a:t>
            </a:r>
            <a:r>
              <a:rPr lang="en-US" sz="3200" dirty="0"/>
              <a:t> del Sacramento</a:t>
            </a:r>
          </a:p>
          <a:p>
            <a:pPr algn="ctr"/>
            <a:r>
              <a:rPr lang="en-US" sz="3200" dirty="0"/>
              <a:t>de la </a:t>
            </a:r>
            <a:r>
              <a:rPr lang="en-US" sz="3200" dirty="0" err="1"/>
              <a:t>Unción</a:t>
            </a:r>
            <a:r>
              <a:rPr lang="en-US" sz="3200" dirty="0"/>
              <a:t>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Enfermos</a:t>
            </a:r>
            <a:r>
              <a:rPr lang="en-US" sz="3200" dirty="0"/>
              <a:t> que se </a:t>
            </a:r>
            <a:r>
              <a:rPr lang="en-US" sz="3200" dirty="0" err="1"/>
              <a:t>mencionaron</a:t>
            </a:r>
            <a:r>
              <a:rPr lang="en-US" sz="3200" dirty="0"/>
              <a:t> en </a:t>
            </a:r>
            <a:r>
              <a:rPr lang="en-US" sz="3200" dirty="0" err="1"/>
              <a:t>el</a:t>
            </a:r>
            <a:r>
              <a:rPr lang="en-US" sz="3200" dirty="0"/>
              <a:t> video?</a:t>
            </a:r>
            <a:endParaRPr lang="en-US" sz="6000" i="1" dirty="0"/>
          </a:p>
        </p:txBody>
      </p:sp>
      <p:pic>
        <p:nvPicPr>
          <p:cNvPr id="2" name="Online Media 1" descr="¿Qué es la unción de los enfermos?">
            <a:hlinkClick r:id="" action="ppaction://media"/>
            <a:extLst>
              <a:ext uri="{FF2B5EF4-FFF2-40B4-BE49-F238E27FC236}">
                <a16:creationId xmlns:a16="http://schemas.microsoft.com/office/drawing/2014/main" id="{0A17FE24-1EC6-19BB-9051-56ECE244D8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5253" y="1603314"/>
            <a:ext cx="7130725" cy="4028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A3BC13-60ED-5E33-2E67-001F6ECC3C2A}"/>
              </a:ext>
            </a:extLst>
          </p:cNvPr>
          <p:cNvSpPr txBox="1"/>
          <p:nvPr/>
        </p:nvSpPr>
        <p:spPr>
          <a:xfrm>
            <a:off x="5221356" y="57914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https://youtu.be/0OmChuEHH6o?si=dJ3iogL8JvzuBWEJ</a:t>
            </a:r>
          </a:p>
        </p:txBody>
      </p:sp>
    </p:spTree>
    <p:extLst>
      <p:ext uri="{BB962C8B-B14F-4D97-AF65-F5344CB8AC3E}">
        <p14:creationId xmlns:p14="http://schemas.microsoft.com/office/powerpoint/2010/main" val="1612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21371</TotalTime>
  <Words>681</Words>
  <Application>Microsoft Office PowerPoint</Application>
  <PresentationFormat>Widescreen</PresentationFormat>
  <Paragraphs>62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184</cp:revision>
  <dcterms:created xsi:type="dcterms:W3CDTF">2021-11-19T16:04:10Z</dcterms:created>
  <dcterms:modified xsi:type="dcterms:W3CDTF">2024-02-21T19:51:45Z</dcterms:modified>
</cp:coreProperties>
</file>