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58" r:id="rId3"/>
    <p:sldId id="259" r:id="rId4"/>
    <p:sldId id="323" r:id="rId5"/>
    <p:sldId id="285" r:id="rId6"/>
    <p:sldId id="326" r:id="rId7"/>
    <p:sldId id="327" r:id="rId8"/>
    <p:sldId id="313" r:id="rId9"/>
    <p:sldId id="315" r:id="rId10"/>
    <p:sldId id="324" r:id="rId11"/>
    <p:sldId id="328" r:id="rId12"/>
    <p:sldId id="343" r:id="rId13"/>
    <p:sldId id="330" r:id="rId14"/>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000000"/>
    <a:srgbClr val="009999"/>
    <a:srgbClr val="990033"/>
    <a:srgbClr val="FF505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651B9C-DA54-B041-A09B-D5958F6533D4}" v="14" dt="2025-02-20T20:33:51.636"/>
    <p1510:client id="{C5FC01D5-3B84-4BC5-AFF9-C3BB38FD6660}" v="86" dt="2025-02-21T15:48:01.6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921" autoAdjust="0"/>
    <p:restoredTop sz="94660"/>
  </p:normalViewPr>
  <p:slideViewPr>
    <p:cSldViewPr snapToGrid="0">
      <p:cViewPr varScale="1">
        <p:scale>
          <a:sx n="103" d="100"/>
          <a:sy n="103" d="100"/>
        </p:scale>
        <p:origin x="114"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MX"/>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21/02/2025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4017838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21/02/2025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79260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s-MX"/>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21/02/2025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092700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21/02/2025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357951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MX"/>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8ECF60-19F8-4C88-A195-93F06459BF74}" type="datetimeFigureOut">
              <a:rPr lang="es-MX" smtClean="0"/>
              <a:t>21/02/2025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472579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Date Placeholder 4"/>
          <p:cNvSpPr>
            <a:spLocks noGrp="1"/>
          </p:cNvSpPr>
          <p:nvPr>
            <p:ph type="dt" sz="half" idx="10"/>
          </p:nvPr>
        </p:nvSpPr>
        <p:spPr/>
        <p:txBody>
          <a:bodyPr/>
          <a:lstStyle/>
          <a:p>
            <a:fld id="{F98ECF60-19F8-4C88-A195-93F06459BF74}" type="datetimeFigureOut">
              <a:rPr lang="es-MX" smtClean="0"/>
              <a:t>21/02/2025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342968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s-MX"/>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7" name="Date Placeholder 6"/>
          <p:cNvSpPr>
            <a:spLocks noGrp="1"/>
          </p:cNvSpPr>
          <p:nvPr>
            <p:ph type="dt" sz="half" idx="10"/>
          </p:nvPr>
        </p:nvSpPr>
        <p:spPr/>
        <p:txBody>
          <a:bodyPr/>
          <a:lstStyle/>
          <a:p>
            <a:fld id="{F98ECF60-19F8-4C88-A195-93F06459BF74}" type="datetimeFigureOut">
              <a:rPr lang="es-MX" smtClean="0"/>
              <a:t>21/02/2025</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036402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Date Placeholder 2"/>
          <p:cNvSpPr>
            <a:spLocks noGrp="1"/>
          </p:cNvSpPr>
          <p:nvPr>
            <p:ph type="dt" sz="half" idx="10"/>
          </p:nvPr>
        </p:nvSpPr>
        <p:spPr/>
        <p:txBody>
          <a:bodyPr/>
          <a:lstStyle/>
          <a:p>
            <a:fld id="{F98ECF60-19F8-4C88-A195-93F06459BF74}" type="datetimeFigureOut">
              <a:rPr lang="es-MX" smtClean="0"/>
              <a:t>21/02/2025</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60484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ECF60-19F8-4C88-A195-93F06459BF74}" type="datetimeFigureOut">
              <a:rPr lang="es-MX" smtClean="0"/>
              <a:t>21/02/2025</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423937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21/02/2025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74378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21/02/2025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577016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MX"/>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ECF60-19F8-4C88-A195-93F06459BF74}" type="datetimeFigureOut">
              <a:rPr lang="es-MX" smtClean="0"/>
              <a:t>21/02/2025</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58947A-2726-4768-8CC2-C638D98E3F45}" type="slidenum">
              <a:rPr lang="es-MX" smtClean="0"/>
              <a:t>‹#›</a:t>
            </a:fld>
            <a:endParaRPr lang="es-MX"/>
          </a:p>
        </p:txBody>
      </p:sp>
    </p:spTree>
    <p:extLst>
      <p:ext uri="{BB962C8B-B14F-4D97-AF65-F5344CB8AC3E}">
        <p14:creationId xmlns:p14="http://schemas.microsoft.com/office/powerpoint/2010/main" val="1525672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aHcKgLUJnWU?si=rTderC1XAdaOik5L" TargetMode="External"/><Relationship Id="rId2" Type="http://schemas.openxmlformats.org/officeDocument/2006/relationships/slideLayout" Target="../slideLayouts/slideLayout7.xml"/><Relationship Id="rId1" Type="http://schemas.openxmlformats.org/officeDocument/2006/relationships/video" Target="https://www.youtube.com/embed/aHcKgLUJnWU?feature=oembed" TargetMode="Externa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hyperlink" Target="https://65ea8642-4718-4927-a74a-d281ab7fe452.usrfiles.com/ugd/65ea86_c82b52e85f4b4285aa2d185135a75cf1.pdf" TargetMode="External"/><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cAK9Lzo-Fj0?si=12A-4mTLTIQq5NIB" TargetMode="External"/><Relationship Id="rId2" Type="http://schemas.openxmlformats.org/officeDocument/2006/relationships/slideLayout" Target="../slideLayouts/slideLayout7.xml"/><Relationship Id="rId1" Type="http://schemas.openxmlformats.org/officeDocument/2006/relationships/video" Target="https://www.youtube.com/embed/cAK9Lzo-Fj0?feature=oembed" TargetMode="Externa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ainting of a person&#10;&#10;AI-generated content may be incorrect.">
            <a:extLst>
              <a:ext uri="{FF2B5EF4-FFF2-40B4-BE49-F238E27FC236}">
                <a16:creationId xmlns:a16="http://schemas.microsoft.com/office/drawing/2014/main" id="{A910EE70-FE8C-B080-E011-885B921ADE10}"/>
              </a:ext>
            </a:extLst>
          </p:cNvPr>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Subtitle 1"/>
          <p:cNvSpPr>
            <a:spLocks noGrp="1"/>
          </p:cNvSpPr>
          <p:nvPr>
            <p:ph type="subTitle" idx="1"/>
          </p:nvPr>
        </p:nvSpPr>
        <p:spPr>
          <a:xfrm>
            <a:off x="0" y="5523722"/>
            <a:ext cx="12192000" cy="1334278"/>
          </a:xfrm>
          <a:solidFill>
            <a:schemeClr val="bg1">
              <a:lumMod val="65000"/>
              <a:alpha val="78000"/>
            </a:schemeClr>
          </a:solidFill>
          <a:ln w="19050">
            <a:solidFill>
              <a:schemeClr val="tx1"/>
            </a:solidFill>
          </a:ln>
        </p:spPr>
        <p:txBody>
          <a:bodyPr>
            <a:noAutofit/>
          </a:bodyPr>
          <a:lstStyle/>
          <a:p>
            <a:r>
              <a:rPr lang="en-US" sz="2800" dirty="0">
                <a:solidFill>
                  <a:srgbClr val="000000"/>
                </a:solidFill>
                <a:effectLst/>
              </a:rPr>
              <a:t>LLAMADOS AL AMOR: LA AVENTURA DE LA VIDA EN CRISTO </a:t>
            </a:r>
            <a:endParaRPr lang="en-US" sz="3600" dirty="0"/>
          </a:p>
          <a:p>
            <a:pPr marL="342900" indent="-342900">
              <a:buFont typeface="Wingdings" pitchFamily="2" charset="2"/>
              <a:buChar char="v"/>
            </a:pPr>
            <a:r>
              <a:rPr lang="en-US" dirty="0">
                <a:effectLst/>
              </a:rPr>
              <a:t>TEMA: La </a:t>
            </a:r>
            <a:r>
              <a:rPr lang="en-US" dirty="0" err="1">
                <a:effectLst/>
              </a:rPr>
              <a:t>nueva</a:t>
            </a:r>
            <a:r>
              <a:rPr lang="en-US" dirty="0">
                <a:effectLst/>
              </a:rPr>
              <a:t> ley es la </a:t>
            </a:r>
            <a:r>
              <a:rPr lang="en-US" dirty="0" err="1">
                <a:effectLst/>
              </a:rPr>
              <a:t>plenitud</a:t>
            </a:r>
            <a:r>
              <a:rPr lang="en-US" dirty="0">
                <a:effectLst/>
              </a:rPr>
              <a:t> de la ley </a:t>
            </a:r>
            <a:r>
              <a:rPr lang="en-US" dirty="0" err="1">
                <a:effectLst/>
              </a:rPr>
              <a:t>antigua</a:t>
            </a:r>
            <a:r>
              <a:rPr lang="en-US" dirty="0">
                <a:effectLst/>
              </a:rPr>
              <a:t> </a:t>
            </a:r>
          </a:p>
          <a:p>
            <a:r>
              <a:rPr lang="en-US" sz="2000" dirty="0" err="1">
                <a:effectLst/>
              </a:rPr>
              <a:t>Jesús</a:t>
            </a:r>
            <a:r>
              <a:rPr lang="en-US" sz="2000" dirty="0">
                <a:effectLst/>
              </a:rPr>
              <a:t> – El Camino, la Verdad y la Vida, </a:t>
            </a:r>
            <a:r>
              <a:rPr lang="en-US" sz="2000" dirty="0" err="1">
                <a:effectLst/>
              </a:rPr>
              <a:t>Pecado</a:t>
            </a:r>
            <a:r>
              <a:rPr lang="en-US" sz="2000" dirty="0">
                <a:effectLst/>
              </a:rPr>
              <a:t> y </a:t>
            </a:r>
            <a:r>
              <a:rPr lang="en-US" sz="2000" dirty="0" err="1">
                <a:effectLst/>
              </a:rPr>
              <a:t>Perdón</a:t>
            </a:r>
            <a:r>
              <a:rPr lang="en-US" sz="2000" dirty="0"/>
              <a:t>   </a:t>
            </a:r>
            <a:r>
              <a:rPr lang="en-US" sz="2000" dirty="0">
                <a:effectLst/>
              </a:rPr>
              <a:t>Gracia y </a:t>
            </a:r>
            <a:r>
              <a:rPr lang="en-US" sz="2000" dirty="0" err="1">
                <a:effectLst/>
              </a:rPr>
              <a:t>Santidad</a:t>
            </a:r>
            <a:r>
              <a:rPr lang="en-US" sz="2000" dirty="0">
                <a:effectLst/>
              </a:rPr>
              <a:t> Cristiana</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page1image1042915136">
            <a:extLst>
              <a:ext uri="{FF2B5EF4-FFF2-40B4-BE49-F238E27FC236}">
                <a16:creationId xmlns:a16="http://schemas.microsoft.com/office/drawing/2014/main" id="{1712AAE8-C29D-324B-4AF0-0B66D2F7A5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2539" y="242337"/>
            <a:ext cx="5666921" cy="1908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312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50DCA1A-4020-60FC-552A-7F52ED585B0B}"/>
              </a:ext>
            </a:extLst>
          </p:cNvPr>
          <p:cNvSpPr txBox="1"/>
          <p:nvPr/>
        </p:nvSpPr>
        <p:spPr>
          <a:xfrm>
            <a:off x="0" y="379397"/>
            <a:ext cx="6229215" cy="6774023"/>
          </a:xfrm>
          <a:prstGeom prst="rect">
            <a:avLst/>
          </a:prstGeom>
        </p:spPr>
        <p:txBody>
          <a:bodyPr vert="horz" lIns="91440" tIns="45720" rIns="91440" bIns="45720" rtlCol="0">
            <a:normAutofit/>
          </a:bodyPr>
          <a:lstStyle/>
          <a:p>
            <a:pPr marR="0" algn="ctr">
              <a:lnSpc>
                <a:spcPct val="90000"/>
              </a:lnSpc>
              <a:spcAft>
                <a:spcPts val="800"/>
              </a:spcAft>
            </a:pPr>
            <a:r>
              <a:rPr lang="es-ES" sz="3100" dirty="0"/>
              <a:t>¡Jesús, nos dio esta gracia a través de Su Iglesia y los Siete Sacramentos! 
En particular, en la Última Cena, Jesús instituyó la Nueva Alianza a través del Sacramento de la Eucaristía. 
Luego les dio a sus apóstoles un nuevo mandamiento. 
Abra sus biblias en </a:t>
            </a:r>
            <a:r>
              <a:rPr lang="es-ES" sz="3100" dirty="0">
                <a:solidFill>
                  <a:srgbClr val="FF0000"/>
                </a:solidFill>
              </a:rPr>
              <a:t>Juan 13:31-35 </a:t>
            </a:r>
            <a:r>
              <a:rPr lang="es-ES" sz="3100" dirty="0"/>
              <a:t>
Cuando Jesús les explicó que debía dejar a los apóstoles, se entristecieron, así que Jesús les dijo cómo podían encontrarlo.</a:t>
            </a:r>
            <a:endParaRPr lang="en-US" sz="2000" dirty="0"/>
          </a:p>
        </p:txBody>
      </p:sp>
      <p:pic>
        <p:nvPicPr>
          <p:cNvPr id="5" name="Picture 4" descr="A painting of a person holding a chalice&#10;&#10;AI-generated content may be incorrect.">
            <a:extLst>
              <a:ext uri="{FF2B5EF4-FFF2-40B4-BE49-F238E27FC236}">
                <a16:creationId xmlns:a16="http://schemas.microsoft.com/office/drawing/2014/main" id="{0848F3DB-3566-197E-9D4F-587C2B08A6D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54185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D1CE9-76D0-F914-25A9-61CD6FAE085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17408F9-419E-0352-AF5C-80BEE4898C44}"/>
              </a:ext>
            </a:extLst>
          </p:cNvPr>
          <p:cNvSpPr txBox="1"/>
          <p:nvPr/>
        </p:nvSpPr>
        <p:spPr>
          <a:xfrm>
            <a:off x="360336" y="1078524"/>
            <a:ext cx="6349953" cy="5539145"/>
          </a:xfrm>
          <a:prstGeom prst="rect">
            <a:avLst/>
          </a:prstGeom>
          <a:noFill/>
        </p:spPr>
        <p:txBody>
          <a:bodyPr wrap="square" rtlCol="0">
            <a:spAutoFit/>
          </a:bodyPr>
          <a:lstStyle/>
          <a:p>
            <a:pPr>
              <a:lnSpc>
                <a:spcPct val="107000"/>
              </a:lnSpc>
              <a:spcAft>
                <a:spcPts val="800"/>
              </a:spcAft>
            </a:pPr>
            <a:r>
              <a:rPr lang="es-ES" dirty="0">
                <a:latin typeface="Calibri" panose="020F0502020204030204" pitchFamily="34" charset="0"/>
                <a:ea typeface="Calibri" panose="020F0502020204030204" pitchFamily="34" charset="0"/>
                <a:cs typeface="Times New Roman" panose="02020603050405020304" pitchFamily="18" charset="0"/>
              </a:rPr>
              <a:t>No es casualidad que Jesús dijera esto a sus apóstoles en la Última Cena.
El sacrificio de Jesús en la cruz (y el misterio pascual) es la fuente de todas las gracias de todos los sacramentos.
Es a través de Su sacrificio que podemos amar a Dios y amarnos los unos a los otros y reconciliarnos con el Señor una y otra vez.
En esto, encontramos el camino a Jesús, quien es nuestro Camino al Cielo.
Es a través de conocer a Jesús que llegamos a conocer la Verdad, para que podamos vivir vidas santas.
Y es a través de Jesús y de los sacramentos que Él nos dio, que conocemos la Vida, ¡que es la gracia de Dios!
Solo a través de Jesús podemos llegar a vivir la Nueva Ley, la ley de Dios del amor sobrenatural.
La Santísima Trinidad es la familia con la que hemos sido creados para llegar a ser uno.</a:t>
            </a:r>
            <a:endParaRPr lang="en-US" sz="1200" dirty="0"/>
          </a:p>
        </p:txBody>
      </p:sp>
      <p:sp>
        <p:nvSpPr>
          <p:cNvPr id="2" name="Rectangle 1">
            <a:extLst>
              <a:ext uri="{FF2B5EF4-FFF2-40B4-BE49-F238E27FC236}">
                <a16:creationId xmlns:a16="http://schemas.microsoft.com/office/drawing/2014/main" id="{FA256FD9-ED4F-9679-37D1-402F740BA549}"/>
              </a:ext>
            </a:extLst>
          </p:cNvPr>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extBox 4">
            <a:extLst>
              <a:ext uri="{FF2B5EF4-FFF2-40B4-BE49-F238E27FC236}">
                <a16:creationId xmlns:a16="http://schemas.microsoft.com/office/drawing/2014/main" id="{32061926-D450-6505-7E94-11FABB2BBAF8}"/>
              </a:ext>
            </a:extLst>
          </p:cNvPr>
          <p:cNvSpPr txBox="1"/>
          <p:nvPr/>
        </p:nvSpPr>
        <p:spPr>
          <a:xfrm>
            <a:off x="4657955" y="217546"/>
            <a:ext cx="2876108" cy="646331"/>
          </a:xfrm>
          <a:prstGeom prst="rect">
            <a:avLst/>
          </a:prstGeom>
          <a:noFill/>
        </p:spPr>
        <p:txBody>
          <a:bodyPr wrap="none" rtlCol="0">
            <a:spAutoFit/>
          </a:bodyPr>
          <a:lstStyle/>
          <a:p>
            <a:pPr algn="ctr"/>
            <a:r>
              <a:rPr lang="en-US" sz="36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ÚLTIMA CENA</a:t>
            </a:r>
            <a:endParaRPr lang="es-MX" sz="5400" b="1" dirty="0">
              <a:solidFill>
                <a:srgbClr val="FF0000"/>
              </a:solidFill>
            </a:endParaRPr>
          </a:p>
        </p:txBody>
      </p:sp>
      <p:sp>
        <p:nvSpPr>
          <p:cNvPr id="7" name="TextBox 6">
            <a:extLst>
              <a:ext uri="{FF2B5EF4-FFF2-40B4-BE49-F238E27FC236}">
                <a16:creationId xmlns:a16="http://schemas.microsoft.com/office/drawing/2014/main" id="{6F615686-E66F-3C78-1E52-39C189484929}"/>
              </a:ext>
            </a:extLst>
          </p:cNvPr>
          <p:cNvSpPr txBox="1"/>
          <p:nvPr/>
        </p:nvSpPr>
        <p:spPr>
          <a:xfrm>
            <a:off x="7698452" y="4918668"/>
            <a:ext cx="3900196" cy="461665"/>
          </a:xfrm>
          <a:prstGeom prst="rect">
            <a:avLst/>
          </a:prstGeom>
          <a:noFill/>
        </p:spPr>
        <p:txBody>
          <a:bodyPr wrap="square" rtlCol="0">
            <a:spAutoFit/>
          </a:bodyPr>
          <a:lstStyle/>
          <a:p>
            <a:r>
              <a:rPr lang="en-US" sz="1200" dirty="0">
                <a:hlinkClick r:id="rId3"/>
              </a:rPr>
              <a:t>https://youtu.be/aHcKgLUJnWU?si=rTderC1XAdaOik5L</a:t>
            </a:r>
            <a:endParaRPr lang="en-US" sz="1200" dirty="0"/>
          </a:p>
          <a:p>
            <a:endParaRPr lang="en-US" sz="1200" dirty="0"/>
          </a:p>
        </p:txBody>
      </p:sp>
      <p:pic>
        <p:nvPicPr>
          <p:cNvPr id="3" name="Online Media 2" title="La  Ultima Cena - La Pasión de Cristo (Mel Gibson - 2004) (En español)">
            <a:hlinkClick r:id="" action="ppaction://media"/>
            <a:extLst>
              <a:ext uri="{FF2B5EF4-FFF2-40B4-BE49-F238E27FC236}">
                <a16:creationId xmlns:a16="http://schemas.microsoft.com/office/drawing/2014/main" id="{084F3FD2-6C23-D2E9-0E1A-A682C29235F9}"/>
              </a:ext>
            </a:extLst>
          </p:cNvPr>
          <p:cNvPicPr>
            <a:picLocks noRot="1" noChangeAspect="1"/>
          </p:cNvPicPr>
          <p:nvPr>
            <a:videoFile r:link="rId1"/>
          </p:nvPr>
        </p:nvPicPr>
        <p:blipFill>
          <a:blip r:embed="rId4"/>
          <a:stretch>
            <a:fillRect/>
          </a:stretch>
        </p:blipFill>
        <p:spPr>
          <a:xfrm>
            <a:off x="7188832" y="2097845"/>
            <a:ext cx="4642832" cy="2662310"/>
          </a:xfrm>
          <a:prstGeom prst="rect">
            <a:avLst/>
          </a:prstGeom>
        </p:spPr>
      </p:pic>
    </p:spTree>
    <p:extLst>
      <p:ext uri="{BB962C8B-B14F-4D97-AF65-F5344CB8AC3E}">
        <p14:creationId xmlns:p14="http://schemas.microsoft.com/office/powerpoint/2010/main" val="2852162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4" fill="hold" display="0">
                  <p:stCondLst>
                    <p:cond delay="indefinite"/>
                  </p:stCondLst>
                </p:cTn>
                <p:tgtEl>
                  <p:spTgt spid="3"/>
                </p:tgtEl>
              </p:cMediaNode>
            </p:video>
            <p:seq concurrent="1" nextAc="seek">
              <p:cTn id="15" restart="whenNotActive" fill="hold" evtFilter="cancelBubble" nodeType="interactiveSeq">
                <p:stCondLst>
                  <p:cond evt="onClick" delay="0">
                    <p:tgtEl>
                      <p:spTgt spid="3"/>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D1CE9-76D0-F914-25A9-61CD6FAE085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17408F9-419E-0352-AF5C-80BEE4898C44}"/>
              </a:ext>
            </a:extLst>
          </p:cNvPr>
          <p:cNvSpPr txBox="1"/>
          <p:nvPr/>
        </p:nvSpPr>
        <p:spPr>
          <a:xfrm>
            <a:off x="102636" y="1184988"/>
            <a:ext cx="6860871" cy="5488747"/>
          </a:xfrm>
          <a:prstGeom prst="rect">
            <a:avLst/>
          </a:prstGeom>
          <a:noFill/>
        </p:spPr>
        <p:txBody>
          <a:bodyPr wrap="square" rtlCol="0">
            <a:spAutoFit/>
          </a:bodyPr>
          <a:lstStyle/>
          <a:p>
            <a:pPr algn="ctr">
              <a:lnSpc>
                <a:spcPct val="107000"/>
              </a:lnSpc>
              <a:spcAft>
                <a:spcPts val="800"/>
              </a:spcAft>
            </a:pPr>
            <a:r>
              <a:rPr lang="es-ES" sz="2000"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¡Por la gracia del Espíritu Santo, podemos elegir al Señor Jesús y ser transformados por el don de Su amor!
Somos capaces de vivir la llamada a la santidad cristiana, que es una llamada a todos los bautizados, a vivir una vida de discipulado, la aventura de amar a los demás como Cristo nos ha amado.</a:t>
            </a:r>
            <a:r>
              <a:rPr lang="es-ES" sz="4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p>
          <a:p>
            <a:pPr algn="ctr">
              <a:spcAft>
                <a:spcPts val="800"/>
              </a:spcAft>
            </a:pPr>
            <a:r>
              <a:rPr lang="es-ES" sz="4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Jesús es verdaderamente el Camino, La verdad 
y la Vida!</a:t>
            </a:r>
            <a:r>
              <a:rPr lang="en-US" sz="3600" b="1"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dirty="0"/>
          </a:p>
        </p:txBody>
      </p:sp>
      <p:sp>
        <p:nvSpPr>
          <p:cNvPr id="2" name="Rectangle 1">
            <a:extLst>
              <a:ext uri="{FF2B5EF4-FFF2-40B4-BE49-F238E27FC236}">
                <a16:creationId xmlns:a16="http://schemas.microsoft.com/office/drawing/2014/main" id="{FA256FD9-ED4F-9679-37D1-402F740BA549}"/>
              </a:ext>
            </a:extLst>
          </p:cNvPr>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extBox 4">
            <a:extLst>
              <a:ext uri="{FF2B5EF4-FFF2-40B4-BE49-F238E27FC236}">
                <a16:creationId xmlns:a16="http://schemas.microsoft.com/office/drawing/2014/main" id="{32061926-D450-6505-7E94-11FABB2BBAF8}"/>
              </a:ext>
            </a:extLst>
          </p:cNvPr>
          <p:cNvSpPr txBox="1"/>
          <p:nvPr/>
        </p:nvSpPr>
        <p:spPr>
          <a:xfrm>
            <a:off x="3963890" y="217546"/>
            <a:ext cx="4264245" cy="646331"/>
          </a:xfrm>
          <a:prstGeom prst="rect">
            <a:avLst/>
          </a:prstGeom>
          <a:noFill/>
        </p:spPr>
        <p:txBody>
          <a:bodyPr wrap="none" rtlCol="0">
            <a:spAutoFit/>
          </a:bodyPr>
          <a:lstStyle/>
          <a:p>
            <a:pPr algn="ctr"/>
            <a:r>
              <a:rPr lang="en-US" sz="36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ACTIVIDAD FAMILIAR</a:t>
            </a:r>
            <a:endParaRPr lang="es-MX" sz="5400" b="1" dirty="0">
              <a:solidFill>
                <a:srgbClr val="FF0000"/>
              </a:solidFill>
            </a:endParaRPr>
          </a:p>
        </p:txBody>
      </p:sp>
      <p:pic>
        <p:nvPicPr>
          <p:cNvPr id="8" name="Picture 7" descr="A three panel of art&#10;&#10;AI-generated content may be incorrect.">
            <a:extLst>
              <a:ext uri="{FF2B5EF4-FFF2-40B4-BE49-F238E27FC236}">
                <a16:creationId xmlns:a16="http://schemas.microsoft.com/office/drawing/2014/main" id="{0D0FE2E7-F4E4-677B-91C3-9F2F8F4ED50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53261" y="1575999"/>
            <a:ext cx="4290603" cy="3098638"/>
          </a:xfrm>
          <a:prstGeom prst="rect">
            <a:avLst/>
          </a:prstGeom>
        </p:spPr>
      </p:pic>
      <p:sp>
        <p:nvSpPr>
          <p:cNvPr id="7" name="TextBox 6">
            <a:extLst>
              <a:ext uri="{FF2B5EF4-FFF2-40B4-BE49-F238E27FC236}">
                <a16:creationId xmlns:a16="http://schemas.microsoft.com/office/drawing/2014/main" id="{1C8FB412-8A52-2006-3311-A8DE12E38678}"/>
              </a:ext>
            </a:extLst>
          </p:cNvPr>
          <p:cNvSpPr txBox="1"/>
          <p:nvPr/>
        </p:nvSpPr>
        <p:spPr>
          <a:xfrm>
            <a:off x="7850549" y="5051168"/>
            <a:ext cx="3582299" cy="461665"/>
          </a:xfrm>
          <a:prstGeom prst="rect">
            <a:avLst/>
          </a:prstGeom>
          <a:noFill/>
        </p:spPr>
        <p:txBody>
          <a:bodyPr wrap="square">
            <a:spAutoFit/>
          </a:bodyPr>
          <a:lstStyle/>
          <a:p>
            <a:r>
              <a:rPr lang="en-US" sz="2400" dirty="0" err="1">
                <a:hlinkClick r:id="rId3"/>
              </a:rPr>
              <a:t>Tríptico</a:t>
            </a:r>
            <a:r>
              <a:rPr lang="en-US" sz="2400" dirty="0"/>
              <a:t> “</a:t>
            </a:r>
            <a:r>
              <a:rPr lang="en-US" sz="2400" dirty="0" err="1"/>
              <a:t>Sé</a:t>
            </a:r>
            <a:r>
              <a:rPr lang="en-US" sz="2400" dirty="0"/>
              <a:t> mi Camino”</a:t>
            </a:r>
          </a:p>
        </p:txBody>
      </p:sp>
    </p:spTree>
    <p:extLst>
      <p:ext uri="{BB962C8B-B14F-4D97-AF65-F5344CB8AC3E}">
        <p14:creationId xmlns:p14="http://schemas.microsoft.com/office/powerpoint/2010/main" val="730379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89C0A5-B01A-7018-1798-9BE99F47D55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in a robe with his hand up&#10;&#10;AI-generated content may be incorrect.">
            <a:extLst>
              <a:ext uri="{FF2B5EF4-FFF2-40B4-BE49-F238E27FC236}">
                <a16:creationId xmlns:a16="http://schemas.microsoft.com/office/drawing/2014/main" id="{9F542585-E000-8F83-0CCD-F3AA5B5470D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E713D8A-4C1B-E6FC-0359-53CFCFE3DBBE}"/>
              </a:ext>
            </a:extLst>
          </p:cNvPr>
          <p:cNvSpPr txBox="1"/>
          <p:nvPr/>
        </p:nvSpPr>
        <p:spPr>
          <a:xfrm>
            <a:off x="7248372" y="449153"/>
            <a:ext cx="4842541" cy="5783424"/>
          </a:xfrm>
          <a:prstGeom prst="rect">
            <a:avLst/>
          </a:prstGeom>
        </p:spPr>
        <p:txBody>
          <a:bodyPr vert="horz" lIns="91440" tIns="45720" rIns="91440" bIns="45720" rtlCol="0">
            <a:normAutofit fontScale="92500" lnSpcReduction="10000"/>
          </a:bodyPr>
          <a:lstStyle/>
          <a:p>
            <a:pPr marR="0">
              <a:lnSpc>
                <a:spcPct val="90000"/>
              </a:lnSpc>
              <a:spcAft>
                <a:spcPts val="800"/>
              </a:spcAft>
            </a:pPr>
            <a:r>
              <a:rPr lang="es-ES" sz="2000" b="1" dirty="0">
                <a:solidFill>
                  <a:srgbClr val="990033"/>
                </a:solidFill>
              </a:rPr>
              <a:t>Una oración de las Bienaventuranzas 
</a:t>
            </a:r>
            <a:r>
              <a:rPr lang="es-ES" sz="2000" dirty="0">
                <a:solidFill>
                  <a:srgbClr val="990033"/>
                </a:solidFill>
              </a:rPr>
              <a:t>Amado Señor, 
Hazme pobre de espíritu, para que pueda recibir el Reino de los Cielos. 
Cuando lloro, ayúdame a encontrar consuelo. 
Hazme manso, para que herede la tierra. 
Ayúdame a tener hambre y sed de justicia, para que pueda estar satisfecho. 
Hazme misericordioso, para que pueda alcanzar Tu misericordia. 
Hazme puro de corazón, para que pueda verte. 
Ayúdame a hacer la paz, para que pueda ser llamado Tu hijo. 
Cuando sea perseguido por causa de la justicia, muéstrame Tu Reino. 
Pedimos esto en el Santo Nombre de Jesús. Amén.</a:t>
            </a:r>
          </a:p>
          <a:p>
            <a:pPr marR="0">
              <a:lnSpc>
                <a:spcPct val="90000"/>
              </a:lnSpc>
              <a:spcAft>
                <a:spcPts val="800"/>
              </a:spcAft>
            </a:pPr>
            <a:r>
              <a:rPr lang="en-US" sz="1400" dirty="0">
                <a:solidFill>
                  <a:srgbClr val="990033"/>
                </a:solidFill>
                <a:effectLst/>
              </a:rPr>
              <a:t>Adapted from www.thereligionteacher.com</a:t>
            </a:r>
          </a:p>
          <a:p>
            <a:pPr indent="-228600">
              <a:lnSpc>
                <a:spcPct val="90000"/>
              </a:lnSpc>
              <a:buFont typeface="Arial" panose="020B0604020202020204" pitchFamily="34" charset="0"/>
              <a:buChar char="•"/>
            </a:pPr>
            <a:endParaRPr lang="en-US" sz="1100" dirty="0"/>
          </a:p>
        </p:txBody>
      </p:sp>
    </p:spTree>
    <p:extLst>
      <p:ext uri="{BB962C8B-B14F-4D97-AF65-F5344CB8AC3E}">
        <p14:creationId xmlns:p14="http://schemas.microsoft.com/office/powerpoint/2010/main" val="1359018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85972" y="262476"/>
            <a:ext cx="6349678" cy="18073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7200" b="1" cap="all" baseline="30000"/>
              <a:t>ORACIÓN DE APERTURA</a:t>
            </a:r>
            <a:endParaRPr lang="en-US" sz="7200" cap="all" baseline="30000"/>
          </a:p>
        </p:txBody>
      </p:sp>
      <p:sp>
        <p:nvSpPr>
          <p:cNvPr id="3" name="Rectangle 2"/>
          <p:cNvSpPr/>
          <p:nvPr/>
        </p:nvSpPr>
        <p:spPr>
          <a:xfrm>
            <a:off x="289020" y="1531254"/>
            <a:ext cx="6349678" cy="4961621"/>
          </a:xfrm>
          <a:prstGeom prst="rect">
            <a:avLst/>
          </a:prstGeom>
        </p:spPr>
        <p:txBody>
          <a:bodyPr vert="horz" lIns="91440" tIns="45720" rIns="91440" bIns="45720" rtlCol="0">
            <a:normAutofit/>
          </a:bodyPr>
          <a:lstStyle/>
          <a:p>
            <a:pPr>
              <a:lnSpc>
                <a:spcPct val="90000"/>
              </a:lnSpc>
              <a:spcAft>
                <a:spcPts val="600"/>
              </a:spcAft>
            </a:pPr>
            <a:r>
              <a:rPr lang="en-US" sz="2400" err="1"/>
              <a:t>Señor</a:t>
            </a:r>
            <a:r>
              <a:rPr lang="en-US" sz="2400"/>
              <a:t> Jesucristo, </a:t>
            </a:r>
          </a:p>
          <a:p>
            <a:pPr>
              <a:lnSpc>
                <a:spcPct val="90000"/>
              </a:lnSpc>
              <a:spcAft>
                <a:spcPts val="600"/>
              </a:spcAft>
            </a:pPr>
            <a:r>
              <a:rPr lang="en-US" sz="2400"/>
              <a:t>Te </a:t>
            </a:r>
            <a:r>
              <a:rPr lang="en-US" sz="2400" err="1"/>
              <a:t>confiamos</a:t>
            </a:r>
            <a:r>
              <a:rPr lang="en-US" sz="2400"/>
              <a:t> </a:t>
            </a:r>
            <a:r>
              <a:rPr lang="en-US" sz="2400" err="1"/>
              <a:t>nuestra</a:t>
            </a:r>
            <a:r>
              <a:rPr lang="en-US" sz="2400"/>
              <a:t> familia y pedimos Tu </a:t>
            </a:r>
            <a:r>
              <a:rPr lang="en-US" sz="2400" err="1"/>
              <a:t>bendición</a:t>
            </a:r>
            <a:r>
              <a:rPr lang="en-US" sz="2400"/>
              <a:t> y </a:t>
            </a:r>
            <a:r>
              <a:rPr lang="en-US" sz="2400" err="1"/>
              <a:t>protección</a:t>
            </a:r>
            <a:r>
              <a:rPr lang="en-US" sz="2400"/>
              <a:t>. Te </a:t>
            </a:r>
            <a:r>
              <a:rPr lang="en-US" sz="2400" err="1"/>
              <a:t>amamos</a:t>
            </a:r>
            <a:r>
              <a:rPr lang="en-US" sz="2400"/>
              <a:t> </a:t>
            </a:r>
            <a:r>
              <a:rPr lang="en-US" sz="2400" err="1"/>
              <a:t>Señor</a:t>
            </a:r>
            <a:r>
              <a:rPr lang="en-US" sz="2400"/>
              <a:t> Jesús con todo </a:t>
            </a:r>
            <a:r>
              <a:rPr lang="en-US" sz="2400" err="1"/>
              <a:t>nuestro</a:t>
            </a:r>
            <a:r>
              <a:rPr lang="en-US" sz="2400"/>
              <a:t> </a:t>
            </a:r>
            <a:r>
              <a:rPr lang="en-US" sz="2400" err="1"/>
              <a:t>corazón</a:t>
            </a:r>
            <a:r>
              <a:rPr lang="en-US" sz="2400"/>
              <a:t> y te pedimos que </a:t>
            </a:r>
            <a:r>
              <a:rPr lang="en-US" sz="2400" err="1"/>
              <a:t>ayudes</a:t>
            </a:r>
            <a:r>
              <a:rPr lang="en-US" sz="2400"/>
              <a:t> a </a:t>
            </a:r>
            <a:r>
              <a:rPr lang="en-US" sz="2400" err="1"/>
              <a:t>nuestra</a:t>
            </a:r>
            <a:r>
              <a:rPr lang="en-US" sz="2400"/>
              <a:t> familia a </a:t>
            </a:r>
            <a:r>
              <a:rPr lang="en-US" sz="2400" err="1"/>
              <a:t>parecerse</a:t>
            </a:r>
            <a:r>
              <a:rPr lang="en-US" sz="2400"/>
              <a:t> </a:t>
            </a:r>
            <a:r>
              <a:rPr lang="en-US" sz="2400" err="1"/>
              <a:t>más</a:t>
            </a:r>
            <a:r>
              <a:rPr lang="en-US" sz="2400"/>
              <a:t> a la Sagrada Familia. </a:t>
            </a:r>
          </a:p>
          <a:p>
            <a:pPr>
              <a:lnSpc>
                <a:spcPct val="90000"/>
              </a:lnSpc>
              <a:spcAft>
                <a:spcPts val="600"/>
              </a:spcAft>
            </a:pPr>
            <a:r>
              <a:rPr lang="en-US" sz="2400" err="1"/>
              <a:t>Ayúdanos</a:t>
            </a:r>
            <a:r>
              <a:rPr lang="en-US" sz="2400"/>
              <a:t> a ser </a:t>
            </a:r>
            <a:r>
              <a:rPr lang="en-US" sz="2400" err="1"/>
              <a:t>amables</a:t>
            </a:r>
            <a:r>
              <a:rPr lang="en-US" sz="2400"/>
              <a:t>, amorosos y </a:t>
            </a:r>
            <a:r>
              <a:rPr lang="en-US" sz="2400" err="1"/>
              <a:t>pacientes</a:t>
            </a:r>
            <a:r>
              <a:rPr lang="en-US" sz="2400"/>
              <a:t> </a:t>
            </a:r>
            <a:r>
              <a:rPr lang="en-US" sz="2400" err="1"/>
              <a:t>los</a:t>
            </a:r>
            <a:r>
              <a:rPr lang="en-US" sz="2400"/>
              <a:t> </a:t>
            </a:r>
            <a:r>
              <a:rPr lang="en-US" sz="2400" err="1"/>
              <a:t>unos</a:t>
            </a:r>
            <a:r>
              <a:rPr lang="en-US" sz="2400"/>
              <a:t> con </a:t>
            </a:r>
            <a:r>
              <a:rPr lang="en-US" sz="2400" err="1"/>
              <a:t>los</a:t>
            </a:r>
            <a:r>
              <a:rPr lang="en-US" sz="2400"/>
              <a:t> </a:t>
            </a:r>
            <a:r>
              <a:rPr lang="en-US" sz="2400" err="1"/>
              <a:t>otros</a:t>
            </a:r>
            <a:r>
              <a:rPr lang="en-US" sz="2400"/>
              <a:t>. </a:t>
            </a:r>
          </a:p>
          <a:p>
            <a:pPr>
              <a:lnSpc>
                <a:spcPct val="90000"/>
              </a:lnSpc>
              <a:spcAft>
                <a:spcPts val="600"/>
              </a:spcAft>
            </a:pPr>
            <a:r>
              <a:rPr lang="en-US" sz="2400"/>
              <a:t>Danos </a:t>
            </a:r>
            <a:r>
              <a:rPr lang="en-US" sz="2400" err="1"/>
              <a:t>toda</a:t>
            </a:r>
            <a:r>
              <a:rPr lang="en-US" sz="2400"/>
              <a:t> la </a:t>
            </a:r>
            <a:r>
              <a:rPr lang="en-US" sz="2400" err="1"/>
              <a:t>gracia</a:t>
            </a:r>
            <a:r>
              <a:rPr lang="en-US" sz="2400"/>
              <a:t> que </a:t>
            </a:r>
            <a:r>
              <a:rPr lang="en-US" sz="2400" err="1"/>
              <a:t>necesitamos</a:t>
            </a:r>
            <a:r>
              <a:rPr lang="en-US" sz="2400"/>
              <a:t> para </a:t>
            </a:r>
            <a:r>
              <a:rPr lang="en-US" sz="2400" err="1"/>
              <a:t>convertirnos</a:t>
            </a:r>
            <a:r>
              <a:rPr lang="en-US" sz="2400"/>
              <a:t> en santos y Tus </a:t>
            </a:r>
            <a:r>
              <a:rPr lang="en-US" sz="2400" err="1"/>
              <a:t>discípulos</a:t>
            </a:r>
            <a:r>
              <a:rPr lang="en-US" sz="2400"/>
              <a:t> </a:t>
            </a:r>
            <a:r>
              <a:rPr lang="en-US" sz="2400" err="1"/>
              <a:t>fieles</a:t>
            </a:r>
            <a:r>
              <a:rPr lang="en-US" sz="2400"/>
              <a:t>. </a:t>
            </a:r>
          </a:p>
          <a:p>
            <a:pPr>
              <a:lnSpc>
                <a:spcPct val="90000"/>
              </a:lnSpc>
              <a:spcAft>
                <a:spcPts val="600"/>
              </a:spcAft>
            </a:pPr>
            <a:r>
              <a:rPr lang="en-US" sz="2400" err="1"/>
              <a:t>Amén</a:t>
            </a:r>
            <a:r>
              <a:rPr lang="en-US" sz="2400"/>
              <a:t>.</a:t>
            </a:r>
          </a:p>
        </p:txBody>
      </p:sp>
      <p:pic>
        <p:nvPicPr>
          <p:cNvPr id="11" name="Picture 10">
            <a:extLst>
              <a:ext uri="{FF2B5EF4-FFF2-40B4-BE49-F238E27FC236}">
                <a16:creationId xmlns:a16="http://schemas.microsoft.com/office/drawing/2014/main" id="{6BEF5E54-E712-01C1-E4C4-44CB19D275EF}"/>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255992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120544" y="146245"/>
            <a:ext cx="5950912" cy="14988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cap="all" baseline="30000">
                <a:solidFill>
                  <a:schemeClr val="bg1"/>
                </a:solidFill>
                <a:latin typeface="Antenna Black" panose="02000505000000020004" pitchFamily="2" charset="0"/>
              </a:rPr>
              <a:t>Ice Breaker</a:t>
            </a:r>
          </a:p>
        </p:txBody>
      </p:sp>
      <p:sp>
        <p:nvSpPr>
          <p:cNvPr id="7" name="TextBox 6"/>
          <p:cNvSpPr txBox="1"/>
          <p:nvPr/>
        </p:nvSpPr>
        <p:spPr>
          <a:xfrm>
            <a:off x="3059978" y="428371"/>
            <a:ext cx="6072043" cy="1200329"/>
          </a:xfrm>
          <a:prstGeom prst="rect">
            <a:avLst/>
          </a:prstGeom>
          <a:noFill/>
        </p:spPr>
        <p:txBody>
          <a:bodyPr wrap="square" rtlCol="0">
            <a:spAutoFit/>
          </a:bodyPr>
          <a:lstStyle/>
          <a:p>
            <a:pPr algn="ctr"/>
            <a:endParaRPr lang="en-US" sz="4000"/>
          </a:p>
          <a:p>
            <a:pPr algn="ctr"/>
            <a:r>
              <a:rPr lang="en-US" sz="3200" b="1" i="1">
                <a:effectLst/>
                <a:latin typeface="Calibri" panose="020F0502020204030204" pitchFamily="34" charset="0"/>
                <a:ea typeface="Calibri" panose="020F0502020204030204" pitchFamily="34" charset="0"/>
                <a:cs typeface="Times New Roman" panose="02020603050405020304" pitchFamily="18" charset="0"/>
              </a:rPr>
              <a:t>Beatitude Charades</a:t>
            </a:r>
            <a:r>
              <a:rPr lang="en-US" sz="3200" b="1">
                <a:effectLst/>
                <a:latin typeface="Calibri" panose="020F0502020204030204" pitchFamily="34" charset="0"/>
                <a:ea typeface="Calibri" panose="020F0502020204030204" pitchFamily="34" charset="0"/>
              </a:rPr>
              <a:t> </a:t>
            </a:r>
            <a:endParaRPr lang="en-US" sz="23900" b="1">
              <a:solidFill>
                <a:srgbClr val="FF0000"/>
              </a:solidFill>
            </a:endParaRPr>
          </a:p>
        </p:txBody>
      </p:sp>
      <p:pic>
        <p:nvPicPr>
          <p:cNvPr id="9" name="Picture 8" descr="A group of people standing in front of a large crowd&#10;&#10;AI-generated content may be incorrect.">
            <a:extLst>
              <a:ext uri="{FF2B5EF4-FFF2-40B4-BE49-F238E27FC236}">
                <a16:creationId xmlns:a16="http://schemas.microsoft.com/office/drawing/2014/main" id="{1B14902D-1AC8-1D78-37BB-1288DAA34BB6}"/>
              </a:ext>
            </a:extLst>
          </p:cNvPr>
          <p:cNvPicPr>
            <a:picLocks noChangeAspect="1"/>
          </p:cNvPicPr>
          <p:nvPr/>
        </p:nvPicPr>
        <p:blipFill>
          <a:blip r:embed="rId2">
            <a:alphaModFix/>
          </a:blip>
          <a:srcRect b="20523"/>
          <a:stretch/>
        </p:blipFill>
        <p:spPr>
          <a:xfrm>
            <a:off x="0" y="-279918"/>
            <a:ext cx="12193415" cy="7324530"/>
          </a:xfrm>
          <a:prstGeom prst="rect">
            <a:avLst/>
          </a:prstGeom>
        </p:spPr>
      </p:pic>
      <p:sp>
        <p:nvSpPr>
          <p:cNvPr id="3" name="TextBox 2">
            <a:extLst>
              <a:ext uri="{FF2B5EF4-FFF2-40B4-BE49-F238E27FC236}">
                <a16:creationId xmlns:a16="http://schemas.microsoft.com/office/drawing/2014/main" id="{350ADFD2-C5A7-59E6-3243-A0E2A4A6255D}"/>
              </a:ext>
            </a:extLst>
          </p:cNvPr>
          <p:cNvSpPr txBox="1"/>
          <p:nvPr/>
        </p:nvSpPr>
        <p:spPr>
          <a:xfrm>
            <a:off x="478262" y="1028535"/>
            <a:ext cx="5617738" cy="4528869"/>
          </a:xfrm>
          <a:prstGeom prst="rect">
            <a:avLst/>
          </a:prstGeom>
          <a:noFill/>
        </p:spPr>
        <p:txBody>
          <a:bodyPr wrap="square" rtlCol="0">
            <a:spAutoFit/>
          </a:bodyPr>
          <a:lstStyle/>
          <a:p>
            <a:pPr marL="0" marR="0" algn="ctr">
              <a:lnSpc>
                <a:spcPct val="107000"/>
              </a:lnSpc>
              <a:spcAft>
                <a:spcPts val="800"/>
              </a:spcAft>
            </a:pPr>
            <a:r>
              <a:rPr lang="en-US" sz="280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Abran</a:t>
            </a:r>
            <a:r>
              <a:rPr lang="en-US" sz="2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sus </a:t>
            </a:r>
            <a:r>
              <a:rPr lang="en-US" sz="280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Biblias</a:t>
            </a:r>
            <a:r>
              <a:rPr lang="en-US" sz="2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en las </a:t>
            </a:r>
            <a:r>
              <a:rPr lang="en-US" sz="280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enseñanzas</a:t>
            </a:r>
            <a:r>
              <a:rPr lang="en-US" sz="2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de Jesús en </a:t>
            </a:r>
            <a:r>
              <a:rPr lang="en-US" sz="280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el</a:t>
            </a:r>
            <a:r>
              <a:rPr lang="en-US" sz="2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Sermón</a:t>
            </a:r>
            <a:r>
              <a:rPr lang="en-US" sz="2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del Monte </a:t>
            </a:r>
            <a:r>
              <a:rPr lang="en-US" sz="28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(Mateo 5:1-10).</a:t>
            </a:r>
          </a:p>
          <a:p>
            <a:pPr marL="0" marR="0" algn="ctr">
              <a:lnSpc>
                <a:spcPct val="107000"/>
              </a:lnSpc>
              <a:spcAft>
                <a:spcPts val="800"/>
              </a:spcAft>
            </a:pPr>
            <a:endParaRPr lang="en-US" sz="28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Aft>
                <a:spcPts val="800"/>
              </a:spcAft>
            </a:pPr>
            <a:r>
              <a:rPr lang="en-US" sz="2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Los </a:t>
            </a:r>
            <a:r>
              <a:rPr lang="en-US" sz="280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miembros</a:t>
            </a:r>
            <a:r>
              <a:rPr lang="en-US" sz="2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de la familia se </a:t>
            </a:r>
            <a:r>
              <a:rPr lang="en-US" sz="280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turnan</a:t>
            </a:r>
            <a:r>
              <a:rPr lang="en-US" sz="2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para </a:t>
            </a:r>
            <a:r>
              <a:rPr lang="en-US" sz="280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dibujar</a:t>
            </a:r>
            <a:r>
              <a:rPr lang="en-US" sz="2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un </a:t>
            </a:r>
            <a:r>
              <a:rPr lang="en-US" sz="280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pedazo</a:t>
            </a:r>
            <a:r>
              <a:rPr lang="en-US" sz="2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280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papel</a:t>
            </a:r>
            <a:r>
              <a:rPr lang="en-US" sz="2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y </a:t>
            </a:r>
            <a:r>
              <a:rPr lang="en-US" sz="280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representar</a:t>
            </a:r>
            <a:r>
              <a:rPr lang="en-US" sz="2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en </a:t>
            </a:r>
            <a:r>
              <a:rPr lang="en-US" sz="280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silencio</a:t>
            </a:r>
            <a:r>
              <a:rPr lang="en-US" sz="2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lo que está </a:t>
            </a:r>
            <a:r>
              <a:rPr lang="en-US" sz="280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escrito</a:t>
            </a:r>
            <a:r>
              <a:rPr lang="en-US" sz="2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en </a:t>
            </a:r>
            <a:r>
              <a:rPr lang="en-US" sz="280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él</a:t>
            </a:r>
            <a:r>
              <a:rPr lang="en-US" sz="2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mientras</a:t>
            </a:r>
            <a:r>
              <a:rPr lang="en-US" sz="2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el</a:t>
            </a:r>
            <a:endParaRPr lang="en-US" sz="2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Aft>
                <a:spcPts val="800"/>
              </a:spcAft>
            </a:pPr>
            <a:r>
              <a:rPr lang="en-US" sz="2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resto del grupo </a:t>
            </a:r>
            <a:r>
              <a:rPr lang="en-US" sz="280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trata</a:t>
            </a:r>
            <a:r>
              <a:rPr lang="en-US" sz="2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280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adivinar</a:t>
            </a:r>
            <a:r>
              <a:rPr lang="en-US" sz="2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endParaRPr lang="en-US"/>
          </a:p>
        </p:txBody>
      </p:sp>
      <p:sp>
        <p:nvSpPr>
          <p:cNvPr id="12" name="Title 1">
            <a:extLst>
              <a:ext uri="{FF2B5EF4-FFF2-40B4-BE49-F238E27FC236}">
                <a16:creationId xmlns:a16="http://schemas.microsoft.com/office/drawing/2014/main" id="{666C6C35-B741-7D65-21B8-0E4557E67AEA}"/>
              </a:ext>
            </a:extLst>
          </p:cNvPr>
          <p:cNvSpPr txBox="1">
            <a:spLocks/>
          </p:cNvSpPr>
          <p:nvPr/>
        </p:nvSpPr>
        <p:spPr>
          <a:xfrm>
            <a:off x="417697" y="-279918"/>
            <a:ext cx="4966066" cy="20012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u="sng" cap="all" baseline="30000">
                <a:solidFill>
                  <a:schemeClr val="bg1"/>
                </a:solidFill>
                <a:latin typeface="Antenna Black" panose="02000505000000020004" pitchFamily="2" charset="0"/>
              </a:rPr>
              <a:t>ROMPEHIELOS</a:t>
            </a:r>
          </a:p>
        </p:txBody>
      </p:sp>
      <p:sp>
        <p:nvSpPr>
          <p:cNvPr id="13" name="TextBox 12">
            <a:extLst>
              <a:ext uri="{FF2B5EF4-FFF2-40B4-BE49-F238E27FC236}">
                <a16:creationId xmlns:a16="http://schemas.microsoft.com/office/drawing/2014/main" id="{CEDC9B71-07FD-4599-9367-2CA809501156}"/>
              </a:ext>
            </a:extLst>
          </p:cNvPr>
          <p:cNvSpPr txBox="1"/>
          <p:nvPr/>
        </p:nvSpPr>
        <p:spPr>
          <a:xfrm>
            <a:off x="5801460" y="-279918"/>
            <a:ext cx="6452520" cy="6986528"/>
          </a:xfrm>
          <a:prstGeom prst="rect">
            <a:avLst/>
          </a:prstGeom>
          <a:noFill/>
        </p:spPr>
        <p:txBody>
          <a:bodyPr wrap="square" rtlCol="0">
            <a:spAutoFit/>
          </a:bodyPr>
          <a:lstStyle/>
          <a:p>
            <a:pPr algn="ctr"/>
            <a:endParaRPr lang="en-US" sz="1400" b="1" i="1" u="none" strike="noStrike" baseline="0" dirty="0">
              <a:solidFill>
                <a:schemeClr val="bg1"/>
              </a:solidFill>
              <a:latin typeface="MenoDisplayCondensed-SemiBoldItalic"/>
            </a:endParaRPr>
          </a:p>
          <a:p>
            <a:pPr algn="ctr"/>
            <a:endParaRPr lang="en-US" sz="1400" b="1" i="1" u="none" strike="noStrike" baseline="0" dirty="0">
              <a:solidFill>
                <a:schemeClr val="bg1"/>
              </a:solidFill>
              <a:latin typeface="MenoDisplayCondensed-SemiBoldItalic"/>
            </a:endParaRPr>
          </a:p>
          <a:p>
            <a:pPr algn="ctr"/>
            <a:endParaRPr lang="en-US" sz="1400" b="1" i="1" dirty="0">
              <a:solidFill>
                <a:schemeClr val="bg1"/>
              </a:solidFill>
              <a:latin typeface="MenoDisplayCondensed-SemiBoldItalic"/>
            </a:endParaRPr>
          </a:p>
          <a:p>
            <a:pPr algn="ctr"/>
            <a:r>
              <a:rPr lang="en-US" sz="1400" b="1" i="1" u="none" strike="noStrike" baseline="0" dirty="0">
                <a:solidFill>
                  <a:schemeClr val="bg1"/>
                </a:solidFill>
                <a:latin typeface="MenoDisplayCondensed-SemiBoldItalic"/>
              </a:rPr>
              <a:t>“</a:t>
            </a:r>
            <a:r>
              <a:rPr lang="en-US" sz="1400" b="1" i="1" u="none" strike="noStrike" baseline="0" dirty="0" err="1">
                <a:solidFill>
                  <a:schemeClr val="bg1"/>
                </a:solidFill>
                <a:latin typeface="MenoDisplayCondensed-SemiBoldItalic"/>
              </a:rPr>
              <a:t>Bienaventurados</a:t>
            </a:r>
            <a:r>
              <a:rPr lang="en-US" sz="1400" b="1" i="1" u="none" strike="noStrike" baseline="0" dirty="0">
                <a:solidFill>
                  <a:schemeClr val="bg1"/>
                </a:solidFill>
                <a:latin typeface="MenoDisplayCondensed-SemiBoldItalic"/>
              </a:rPr>
              <a:t> los </a:t>
            </a:r>
            <a:r>
              <a:rPr lang="en-US" sz="1400" b="1" i="1" u="none" strike="noStrike" baseline="0" dirty="0" err="1">
                <a:solidFill>
                  <a:schemeClr val="bg1"/>
                </a:solidFill>
                <a:latin typeface="MenoDisplayCondensed-SemiBoldItalic"/>
              </a:rPr>
              <a:t>pobres</a:t>
            </a:r>
            <a:r>
              <a:rPr lang="en-US" sz="1400" b="1" i="1" u="none" strike="noStrike" baseline="0" dirty="0">
                <a:solidFill>
                  <a:schemeClr val="bg1"/>
                </a:solidFill>
                <a:latin typeface="MenoDisplayCondensed-SemiBoldItalic"/>
              </a:rPr>
              <a:t> de </a:t>
            </a:r>
            <a:r>
              <a:rPr lang="en-US" sz="1400" b="1" i="1" u="none" strike="noStrike" baseline="0" dirty="0" err="1">
                <a:solidFill>
                  <a:schemeClr val="bg1"/>
                </a:solidFill>
                <a:latin typeface="MenoDisplayCondensed-SemiBoldItalic"/>
              </a:rPr>
              <a:t>espíritu</a:t>
            </a:r>
            <a:r>
              <a:rPr lang="en-US" sz="1400" b="1" i="1" u="none" strike="noStrike" baseline="0" dirty="0">
                <a:solidFill>
                  <a:schemeClr val="bg1"/>
                </a:solidFill>
                <a:latin typeface="MenoDisplayCondensed-SemiBoldItalic"/>
              </a:rPr>
              <a:t>,</a:t>
            </a:r>
          </a:p>
          <a:p>
            <a:pPr algn="ctr"/>
            <a:r>
              <a:rPr lang="en-US" sz="1400" b="1" i="1" u="none" strike="noStrike" baseline="0" dirty="0" err="1">
                <a:solidFill>
                  <a:schemeClr val="bg1"/>
                </a:solidFill>
                <a:latin typeface="MenoDisplayCondensed-SemiBoldItalic"/>
              </a:rPr>
              <a:t>porque</a:t>
            </a:r>
            <a:r>
              <a:rPr lang="en-US" sz="1400" b="1" i="1" u="none" strike="noStrike" baseline="0" dirty="0">
                <a:solidFill>
                  <a:schemeClr val="bg1"/>
                </a:solidFill>
                <a:latin typeface="MenoDisplayCondensed-SemiBoldItalic"/>
              </a:rPr>
              <a:t> de </a:t>
            </a:r>
            <a:r>
              <a:rPr lang="en-US" sz="1400" b="1" i="1" u="none" strike="noStrike" baseline="0" dirty="0" err="1">
                <a:solidFill>
                  <a:schemeClr val="bg1"/>
                </a:solidFill>
                <a:latin typeface="MenoDisplayCondensed-SemiBoldItalic"/>
              </a:rPr>
              <a:t>ellos</a:t>
            </a:r>
            <a:r>
              <a:rPr lang="en-US" sz="1400" b="1" i="1" u="none" strike="noStrike" baseline="0" dirty="0">
                <a:solidFill>
                  <a:schemeClr val="bg1"/>
                </a:solidFill>
                <a:latin typeface="MenoDisplayCondensed-SemiBoldItalic"/>
              </a:rPr>
              <a:t> es el </a:t>
            </a:r>
            <a:r>
              <a:rPr lang="en-US" sz="1400" b="1" i="1" u="none" strike="noStrike" baseline="0" dirty="0" err="1">
                <a:solidFill>
                  <a:schemeClr val="bg1"/>
                </a:solidFill>
                <a:latin typeface="MenoDisplayCondensed-SemiBoldItalic"/>
              </a:rPr>
              <a:t>reino</a:t>
            </a:r>
            <a:r>
              <a:rPr lang="en-US" sz="1400" b="1" i="1" u="none" strike="noStrike" baseline="0" dirty="0">
                <a:solidFill>
                  <a:schemeClr val="bg1"/>
                </a:solidFill>
                <a:latin typeface="MenoDisplayCondensed-SemiBoldItalic"/>
              </a:rPr>
              <a:t> de los </a:t>
            </a:r>
            <a:r>
              <a:rPr lang="en-US" sz="1400" b="1" i="1" u="none" strike="noStrike" baseline="0" dirty="0" err="1">
                <a:solidFill>
                  <a:schemeClr val="bg1"/>
                </a:solidFill>
                <a:latin typeface="MenoDisplayCondensed-SemiBoldItalic"/>
              </a:rPr>
              <a:t>cielos</a:t>
            </a:r>
            <a:r>
              <a:rPr lang="en-US" sz="1400" b="1" i="1" u="none" strike="noStrike" baseline="0" dirty="0">
                <a:solidFill>
                  <a:schemeClr val="bg1"/>
                </a:solidFill>
                <a:latin typeface="MenoDisplayCondensed-SemiBoldItalic"/>
              </a:rPr>
              <a:t>.”</a:t>
            </a:r>
          </a:p>
          <a:p>
            <a:pPr algn="ctr"/>
            <a:endParaRPr lang="en-US" sz="1400" b="1" i="1" u="none" strike="noStrike" baseline="0" dirty="0">
              <a:solidFill>
                <a:schemeClr val="bg1"/>
              </a:solidFill>
              <a:latin typeface="MenoDisplayCondensed-SemiBoldItalic"/>
            </a:endParaRPr>
          </a:p>
          <a:p>
            <a:pPr algn="ctr"/>
            <a:r>
              <a:rPr lang="en-US" sz="1400" b="1" i="1" u="none" strike="noStrike" baseline="0" dirty="0">
                <a:solidFill>
                  <a:schemeClr val="bg1"/>
                </a:solidFill>
                <a:latin typeface="MenoDisplayCondensed-SemiBoldItalic"/>
              </a:rPr>
              <a:t>“</a:t>
            </a:r>
            <a:r>
              <a:rPr lang="en-US" sz="1400" b="1" i="1" u="none" strike="noStrike" baseline="0" dirty="0" err="1">
                <a:solidFill>
                  <a:schemeClr val="bg1"/>
                </a:solidFill>
                <a:latin typeface="MenoDisplayCondensed-SemiBoldItalic"/>
              </a:rPr>
              <a:t>Bienaventurados</a:t>
            </a:r>
            <a:r>
              <a:rPr lang="en-US" sz="1400" b="1" i="1" u="none" strike="noStrike" baseline="0" dirty="0">
                <a:solidFill>
                  <a:schemeClr val="bg1"/>
                </a:solidFill>
                <a:latin typeface="MenoDisplayCondensed-SemiBoldItalic"/>
              </a:rPr>
              <a:t> los que </a:t>
            </a:r>
            <a:r>
              <a:rPr lang="en-US" sz="1400" b="1" i="1" u="none" strike="noStrike" baseline="0" dirty="0" err="1">
                <a:solidFill>
                  <a:schemeClr val="bg1"/>
                </a:solidFill>
                <a:latin typeface="MenoDisplayCondensed-SemiBoldItalic"/>
              </a:rPr>
              <a:t>lloran</a:t>
            </a:r>
            <a:r>
              <a:rPr lang="en-US" sz="1400" b="1" i="1" u="none" strike="noStrike" baseline="0" dirty="0">
                <a:solidFill>
                  <a:schemeClr val="bg1"/>
                </a:solidFill>
                <a:latin typeface="MenoDisplayCondensed-SemiBoldItalic"/>
              </a:rPr>
              <a:t>,</a:t>
            </a:r>
          </a:p>
          <a:p>
            <a:pPr algn="ctr"/>
            <a:r>
              <a:rPr lang="en-US" sz="1400" b="1" i="1" u="none" strike="noStrike" baseline="0" dirty="0" err="1">
                <a:solidFill>
                  <a:schemeClr val="bg1"/>
                </a:solidFill>
                <a:latin typeface="MenoDisplayCondensed-SemiBoldItalic"/>
              </a:rPr>
              <a:t>porque</a:t>
            </a:r>
            <a:r>
              <a:rPr lang="en-US" sz="1400" b="1" i="1" u="none" strike="noStrike" baseline="0" dirty="0">
                <a:solidFill>
                  <a:schemeClr val="bg1"/>
                </a:solidFill>
                <a:latin typeface="MenoDisplayCondensed-SemiBoldItalic"/>
              </a:rPr>
              <a:t> </a:t>
            </a:r>
            <a:r>
              <a:rPr lang="en-US" sz="1400" b="1" i="1" u="none" strike="noStrike" baseline="0" dirty="0" err="1">
                <a:solidFill>
                  <a:schemeClr val="bg1"/>
                </a:solidFill>
                <a:latin typeface="MenoDisplayCondensed-SemiBoldItalic"/>
              </a:rPr>
              <a:t>ellos</a:t>
            </a:r>
            <a:r>
              <a:rPr lang="en-US" sz="1400" b="1" i="1" u="none" strike="noStrike" baseline="0" dirty="0">
                <a:solidFill>
                  <a:schemeClr val="bg1"/>
                </a:solidFill>
                <a:latin typeface="MenoDisplayCondensed-SemiBoldItalic"/>
              </a:rPr>
              <a:t> </a:t>
            </a:r>
            <a:r>
              <a:rPr lang="en-US" sz="1400" b="1" i="1" u="none" strike="noStrike" baseline="0" dirty="0" err="1">
                <a:solidFill>
                  <a:schemeClr val="bg1"/>
                </a:solidFill>
                <a:latin typeface="MenoDisplayCondensed-SemiBoldItalic"/>
              </a:rPr>
              <a:t>recibirán</a:t>
            </a:r>
            <a:r>
              <a:rPr lang="en-US" sz="1400" b="1" i="1" u="none" strike="noStrike" baseline="0" dirty="0">
                <a:solidFill>
                  <a:schemeClr val="bg1"/>
                </a:solidFill>
                <a:latin typeface="MenoDisplayCondensed-SemiBoldItalic"/>
              </a:rPr>
              <a:t> </a:t>
            </a:r>
            <a:r>
              <a:rPr lang="en-US" sz="1400" b="1" i="1" u="none" strike="noStrike" baseline="0" dirty="0" err="1">
                <a:solidFill>
                  <a:schemeClr val="bg1"/>
                </a:solidFill>
                <a:latin typeface="MenoDisplayCondensed-SemiBoldItalic"/>
              </a:rPr>
              <a:t>consolación</a:t>
            </a:r>
            <a:r>
              <a:rPr lang="en-US" sz="1400" b="1" i="1" u="none" strike="noStrike" baseline="0" dirty="0">
                <a:solidFill>
                  <a:schemeClr val="bg1"/>
                </a:solidFill>
                <a:latin typeface="MenoDisplayCondensed-SemiBoldItalic"/>
              </a:rPr>
              <a:t>.”</a:t>
            </a:r>
          </a:p>
          <a:p>
            <a:pPr algn="ctr"/>
            <a:endParaRPr lang="en-US" sz="1400" b="1" i="1" u="none" strike="noStrike" baseline="0" dirty="0">
              <a:solidFill>
                <a:schemeClr val="bg1"/>
              </a:solidFill>
              <a:latin typeface="MenoDisplayCondensed-SemiBoldItalic"/>
            </a:endParaRPr>
          </a:p>
          <a:p>
            <a:pPr algn="ctr"/>
            <a:r>
              <a:rPr lang="en-US" sz="1400" b="1" i="1" u="none" strike="noStrike" baseline="0" dirty="0">
                <a:solidFill>
                  <a:schemeClr val="bg1"/>
                </a:solidFill>
                <a:latin typeface="MenoDisplayCondensed-SemiBoldItalic"/>
              </a:rPr>
              <a:t>“</a:t>
            </a:r>
            <a:r>
              <a:rPr lang="en-US" sz="1400" b="1" i="1" u="none" strike="noStrike" baseline="0" dirty="0" err="1">
                <a:solidFill>
                  <a:schemeClr val="bg1"/>
                </a:solidFill>
                <a:latin typeface="MenoDisplayCondensed-SemiBoldItalic"/>
              </a:rPr>
              <a:t>Bienaventurados</a:t>
            </a:r>
            <a:r>
              <a:rPr lang="en-US" sz="1400" b="1" i="1" u="none" strike="noStrike" baseline="0" dirty="0">
                <a:solidFill>
                  <a:schemeClr val="bg1"/>
                </a:solidFill>
                <a:latin typeface="MenoDisplayCondensed-SemiBoldItalic"/>
              </a:rPr>
              <a:t> los </a:t>
            </a:r>
            <a:r>
              <a:rPr lang="en-US" sz="1400" b="1" i="1" u="none" strike="noStrike" baseline="0" dirty="0" err="1">
                <a:solidFill>
                  <a:schemeClr val="bg1"/>
                </a:solidFill>
                <a:latin typeface="MenoDisplayCondensed-SemiBoldItalic"/>
              </a:rPr>
              <a:t>mansos</a:t>
            </a:r>
            <a:r>
              <a:rPr lang="en-US" sz="1400" b="1" i="1" u="none" strike="noStrike" baseline="0" dirty="0">
                <a:solidFill>
                  <a:schemeClr val="bg1"/>
                </a:solidFill>
                <a:latin typeface="MenoDisplayCondensed-SemiBoldItalic"/>
              </a:rPr>
              <a:t>,</a:t>
            </a:r>
          </a:p>
          <a:p>
            <a:pPr algn="ctr"/>
            <a:r>
              <a:rPr lang="en-US" sz="1400" b="1" i="1" u="none" strike="noStrike" baseline="0" dirty="0" err="1">
                <a:solidFill>
                  <a:schemeClr val="bg1"/>
                </a:solidFill>
                <a:latin typeface="MenoDisplayCondensed-SemiBoldItalic"/>
              </a:rPr>
              <a:t>porque</a:t>
            </a:r>
            <a:r>
              <a:rPr lang="en-US" sz="1400" b="1" i="1" u="none" strike="noStrike" baseline="0" dirty="0">
                <a:solidFill>
                  <a:schemeClr val="bg1"/>
                </a:solidFill>
                <a:latin typeface="MenoDisplayCondensed-SemiBoldItalic"/>
              </a:rPr>
              <a:t> </a:t>
            </a:r>
            <a:r>
              <a:rPr lang="en-US" sz="1400" b="1" i="1" u="none" strike="noStrike" baseline="0" dirty="0" err="1">
                <a:solidFill>
                  <a:schemeClr val="bg1"/>
                </a:solidFill>
                <a:latin typeface="MenoDisplayCondensed-SemiBoldItalic"/>
              </a:rPr>
              <a:t>ellos</a:t>
            </a:r>
            <a:r>
              <a:rPr lang="en-US" sz="1400" b="1" i="1" u="none" strike="noStrike" baseline="0" dirty="0">
                <a:solidFill>
                  <a:schemeClr val="bg1"/>
                </a:solidFill>
                <a:latin typeface="MenoDisplayCondensed-SemiBoldItalic"/>
              </a:rPr>
              <a:t> </a:t>
            </a:r>
            <a:r>
              <a:rPr lang="en-US" sz="1400" b="1" i="1" u="none" strike="noStrike" baseline="0" dirty="0" err="1">
                <a:solidFill>
                  <a:schemeClr val="bg1"/>
                </a:solidFill>
                <a:latin typeface="MenoDisplayCondensed-SemiBoldItalic"/>
              </a:rPr>
              <a:t>heredarán</a:t>
            </a:r>
            <a:r>
              <a:rPr lang="en-US" sz="1400" b="1" i="1" u="none" strike="noStrike" baseline="0" dirty="0">
                <a:solidFill>
                  <a:schemeClr val="bg1"/>
                </a:solidFill>
                <a:latin typeface="MenoDisplayCondensed-SemiBoldItalic"/>
              </a:rPr>
              <a:t> la tierra.”</a:t>
            </a:r>
          </a:p>
          <a:p>
            <a:pPr algn="ctr"/>
            <a:endParaRPr lang="en-US" sz="1400" b="1" i="1" u="none" strike="noStrike" baseline="0" dirty="0">
              <a:solidFill>
                <a:schemeClr val="bg1"/>
              </a:solidFill>
              <a:latin typeface="MenoDisplayCondensed-SemiBoldItalic"/>
            </a:endParaRPr>
          </a:p>
          <a:p>
            <a:pPr algn="ctr"/>
            <a:r>
              <a:rPr lang="en-US" sz="1400" b="1" i="1" u="none" strike="noStrike" baseline="0" dirty="0">
                <a:solidFill>
                  <a:schemeClr val="bg1"/>
                </a:solidFill>
                <a:latin typeface="MenoDisplayCondensed-SemiBoldItalic"/>
              </a:rPr>
              <a:t>“</a:t>
            </a:r>
            <a:r>
              <a:rPr lang="en-US" sz="1400" b="1" i="1" u="none" strike="noStrike" baseline="0" dirty="0" err="1">
                <a:solidFill>
                  <a:schemeClr val="bg1"/>
                </a:solidFill>
                <a:latin typeface="MenoDisplayCondensed-SemiBoldItalic"/>
              </a:rPr>
              <a:t>Bienaventurados</a:t>
            </a:r>
            <a:r>
              <a:rPr lang="en-US" sz="1400" b="1" i="1" u="none" strike="noStrike" baseline="0" dirty="0">
                <a:solidFill>
                  <a:schemeClr val="bg1"/>
                </a:solidFill>
                <a:latin typeface="MenoDisplayCondensed-SemiBoldItalic"/>
              </a:rPr>
              <a:t> los que </a:t>
            </a:r>
            <a:r>
              <a:rPr lang="en-US" sz="1400" b="1" i="1" u="none" strike="noStrike" baseline="0" dirty="0" err="1">
                <a:solidFill>
                  <a:schemeClr val="bg1"/>
                </a:solidFill>
                <a:latin typeface="MenoDisplayCondensed-SemiBoldItalic"/>
              </a:rPr>
              <a:t>tienen</a:t>
            </a:r>
            <a:r>
              <a:rPr lang="en-US" sz="1400" b="1" i="1" u="none" strike="noStrike" baseline="0" dirty="0">
                <a:solidFill>
                  <a:schemeClr val="bg1"/>
                </a:solidFill>
                <a:latin typeface="MenoDisplayCondensed-SemiBoldItalic"/>
              </a:rPr>
              <a:t> </a:t>
            </a:r>
            <a:r>
              <a:rPr lang="en-US" sz="1400" b="1" i="1" u="none" strike="noStrike" baseline="0" dirty="0" err="1">
                <a:solidFill>
                  <a:schemeClr val="bg1"/>
                </a:solidFill>
                <a:latin typeface="MenoDisplayCondensed-SemiBoldItalic"/>
              </a:rPr>
              <a:t>hambre</a:t>
            </a:r>
            <a:r>
              <a:rPr lang="en-US" sz="1400" b="1" i="1" u="none" strike="noStrike" baseline="0" dirty="0">
                <a:solidFill>
                  <a:schemeClr val="bg1"/>
                </a:solidFill>
                <a:latin typeface="MenoDisplayCondensed-SemiBoldItalic"/>
              </a:rPr>
              <a:t> y sed de</a:t>
            </a:r>
          </a:p>
          <a:p>
            <a:pPr algn="ctr"/>
            <a:r>
              <a:rPr lang="en-US" sz="1400" b="1" i="1" u="none" strike="noStrike" baseline="0" dirty="0" err="1">
                <a:solidFill>
                  <a:schemeClr val="bg1"/>
                </a:solidFill>
                <a:latin typeface="MenoDisplayCondensed-SemiBoldItalic"/>
              </a:rPr>
              <a:t>justicia</a:t>
            </a:r>
            <a:r>
              <a:rPr lang="en-US" sz="1400" b="1" i="1" u="none" strike="noStrike" baseline="0" dirty="0">
                <a:solidFill>
                  <a:schemeClr val="bg1"/>
                </a:solidFill>
                <a:latin typeface="MenoDisplayCondensed-SemiBoldItalic"/>
              </a:rPr>
              <a:t>, </a:t>
            </a:r>
            <a:r>
              <a:rPr lang="en-US" sz="1400" b="1" i="1" u="none" strike="noStrike" baseline="0" dirty="0" err="1">
                <a:solidFill>
                  <a:schemeClr val="bg1"/>
                </a:solidFill>
                <a:latin typeface="MenoDisplayCondensed-SemiBoldItalic"/>
              </a:rPr>
              <a:t>porque</a:t>
            </a:r>
            <a:r>
              <a:rPr lang="en-US" sz="1400" b="1" i="1" u="none" strike="noStrike" baseline="0" dirty="0">
                <a:solidFill>
                  <a:schemeClr val="bg1"/>
                </a:solidFill>
                <a:latin typeface="MenoDisplayCondensed-SemiBoldItalic"/>
              </a:rPr>
              <a:t> </a:t>
            </a:r>
            <a:r>
              <a:rPr lang="en-US" sz="1400" b="1" i="1" u="none" strike="noStrike" baseline="0" dirty="0" err="1">
                <a:solidFill>
                  <a:schemeClr val="bg1"/>
                </a:solidFill>
                <a:latin typeface="MenoDisplayCondensed-SemiBoldItalic"/>
              </a:rPr>
              <a:t>ellos</a:t>
            </a:r>
            <a:r>
              <a:rPr lang="en-US" sz="1400" b="1" i="1" u="none" strike="noStrike" baseline="0" dirty="0">
                <a:solidFill>
                  <a:schemeClr val="bg1"/>
                </a:solidFill>
                <a:latin typeface="MenoDisplayCondensed-SemiBoldItalic"/>
              </a:rPr>
              <a:t> </a:t>
            </a:r>
            <a:r>
              <a:rPr lang="en-US" sz="1400" b="1" i="1" u="none" strike="noStrike" baseline="0" dirty="0" err="1">
                <a:solidFill>
                  <a:schemeClr val="bg1"/>
                </a:solidFill>
                <a:latin typeface="MenoDisplayCondensed-SemiBoldItalic"/>
              </a:rPr>
              <a:t>serán</a:t>
            </a:r>
            <a:r>
              <a:rPr lang="en-US" sz="1400" b="1" i="1" u="none" strike="noStrike" baseline="0" dirty="0">
                <a:solidFill>
                  <a:schemeClr val="bg1"/>
                </a:solidFill>
                <a:latin typeface="MenoDisplayCondensed-SemiBoldItalic"/>
              </a:rPr>
              <a:t> </a:t>
            </a:r>
            <a:r>
              <a:rPr lang="en-US" sz="1400" b="1" i="1" u="none" strike="noStrike" baseline="0" dirty="0" err="1">
                <a:solidFill>
                  <a:schemeClr val="bg1"/>
                </a:solidFill>
                <a:latin typeface="MenoDisplayCondensed-SemiBoldItalic"/>
              </a:rPr>
              <a:t>saciados</a:t>
            </a:r>
            <a:r>
              <a:rPr lang="en-US" sz="1400" b="1" i="1" u="none" strike="noStrike" baseline="0" dirty="0">
                <a:solidFill>
                  <a:schemeClr val="bg1"/>
                </a:solidFill>
                <a:latin typeface="MenoDisplayCondensed-SemiBoldItalic"/>
              </a:rPr>
              <a:t>.”</a:t>
            </a:r>
          </a:p>
          <a:p>
            <a:pPr algn="ctr"/>
            <a:endParaRPr lang="en-US" sz="1400" b="1" i="1" u="none" strike="noStrike" baseline="0" dirty="0">
              <a:solidFill>
                <a:schemeClr val="bg1"/>
              </a:solidFill>
              <a:latin typeface="MenoDisplayCondensed-SemiBoldItalic"/>
            </a:endParaRPr>
          </a:p>
          <a:p>
            <a:pPr algn="ctr"/>
            <a:r>
              <a:rPr lang="en-US" sz="1400" b="1" i="1" u="none" strike="noStrike" baseline="0" dirty="0">
                <a:solidFill>
                  <a:schemeClr val="bg1"/>
                </a:solidFill>
                <a:latin typeface="MenoDisplayCondensed-SemiBoldItalic"/>
              </a:rPr>
              <a:t>“</a:t>
            </a:r>
            <a:r>
              <a:rPr lang="en-US" sz="1400" b="1" i="1" u="none" strike="noStrike" baseline="0" dirty="0" err="1">
                <a:solidFill>
                  <a:schemeClr val="bg1"/>
                </a:solidFill>
                <a:latin typeface="MenoDisplayCondensed-SemiBoldItalic"/>
              </a:rPr>
              <a:t>Bienaventurados</a:t>
            </a:r>
            <a:r>
              <a:rPr lang="en-US" sz="1400" b="1" i="1" u="none" strike="noStrike" baseline="0" dirty="0">
                <a:solidFill>
                  <a:schemeClr val="bg1"/>
                </a:solidFill>
                <a:latin typeface="MenoDisplayCondensed-SemiBoldItalic"/>
              </a:rPr>
              <a:t> los </a:t>
            </a:r>
            <a:r>
              <a:rPr lang="en-US" sz="1400" b="1" i="1" u="none" strike="noStrike" baseline="0" dirty="0" err="1">
                <a:solidFill>
                  <a:schemeClr val="bg1"/>
                </a:solidFill>
                <a:latin typeface="MenoDisplayCondensed-SemiBoldItalic"/>
              </a:rPr>
              <a:t>misericordiosos</a:t>
            </a:r>
            <a:r>
              <a:rPr lang="en-US" sz="1400" b="1" i="1" u="none" strike="noStrike" baseline="0" dirty="0">
                <a:solidFill>
                  <a:schemeClr val="bg1"/>
                </a:solidFill>
                <a:latin typeface="MenoDisplayCondensed-SemiBoldItalic"/>
              </a:rPr>
              <a:t>,</a:t>
            </a:r>
          </a:p>
          <a:p>
            <a:pPr algn="ctr"/>
            <a:r>
              <a:rPr lang="en-US" sz="1400" b="1" i="1" u="none" strike="noStrike" baseline="0" dirty="0" err="1">
                <a:solidFill>
                  <a:schemeClr val="bg1"/>
                </a:solidFill>
                <a:latin typeface="MenoDisplayCondensed-SemiBoldItalic"/>
              </a:rPr>
              <a:t>porque</a:t>
            </a:r>
            <a:r>
              <a:rPr lang="en-US" sz="1400" b="1" i="1" u="none" strike="noStrike" baseline="0" dirty="0">
                <a:solidFill>
                  <a:schemeClr val="bg1"/>
                </a:solidFill>
                <a:latin typeface="MenoDisplayCondensed-SemiBoldItalic"/>
              </a:rPr>
              <a:t> </a:t>
            </a:r>
            <a:r>
              <a:rPr lang="en-US" sz="1400" b="1" i="1" u="none" strike="noStrike" baseline="0" dirty="0" err="1">
                <a:solidFill>
                  <a:schemeClr val="bg1"/>
                </a:solidFill>
                <a:latin typeface="MenoDisplayCondensed-SemiBoldItalic"/>
              </a:rPr>
              <a:t>ellos</a:t>
            </a:r>
            <a:r>
              <a:rPr lang="en-US" sz="1400" b="1" i="1" u="none" strike="noStrike" baseline="0" dirty="0">
                <a:solidFill>
                  <a:schemeClr val="bg1"/>
                </a:solidFill>
                <a:latin typeface="MenoDisplayCondensed-SemiBoldItalic"/>
              </a:rPr>
              <a:t> </a:t>
            </a:r>
            <a:r>
              <a:rPr lang="en-US" sz="1400" b="1" i="1" u="none" strike="noStrike" baseline="0" dirty="0" err="1">
                <a:solidFill>
                  <a:schemeClr val="bg1"/>
                </a:solidFill>
                <a:latin typeface="MenoDisplayCondensed-SemiBoldItalic"/>
              </a:rPr>
              <a:t>alcanzarán</a:t>
            </a:r>
            <a:r>
              <a:rPr lang="en-US" sz="1400" b="1" i="1" u="none" strike="noStrike" baseline="0" dirty="0">
                <a:solidFill>
                  <a:schemeClr val="bg1"/>
                </a:solidFill>
                <a:latin typeface="MenoDisplayCondensed-SemiBoldItalic"/>
              </a:rPr>
              <a:t> misericordia.”</a:t>
            </a:r>
          </a:p>
          <a:p>
            <a:pPr algn="ctr"/>
            <a:endParaRPr lang="en-US" sz="1400" b="1" i="1" u="none" strike="noStrike" baseline="0" dirty="0">
              <a:solidFill>
                <a:schemeClr val="bg1"/>
              </a:solidFill>
              <a:latin typeface="MenoDisplayCondensed-SemiBoldItalic"/>
            </a:endParaRPr>
          </a:p>
          <a:p>
            <a:pPr algn="ctr"/>
            <a:r>
              <a:rPr lang="en-US" sz="1400" b="1" i="1" u="none" strike="noStrike" baseline="0" dirty="0">
                <a:solidFill>
                  <a:schemeClr val="bg1"/>
                </a:solidFill>
                <a:latin typeface="MenoDisplayCondensed-SemiBoldItalic"/>
              </a:rPr>
              <a:t>“</a:t>
            </a:r>
            <a:r>
              <a:rPr lang="en-US" sz="1400" b="1" i="1" u="none" strike="noStrike" baseline="0" dirty="0" err="1">
                <a:solidFill>
                  <a:schemeClr val="bg1"/>
                </a:solidFill>
                <a:latin typeface="MenoDisplayCondensed-SemiBoldItalic"/>
              </a:rPr>
              <a:t>Bienaventurados</a:t>
            </a:r>
            <a:r>
              <a:rPr lang="en-US" sz="1400" b="1" i="1" u="none" strike="noStrike" baseline="0" dirty="0">
                <a:solidFill>
                  <a:schemeClr val="bg1"/>
                </a:solidFill>
                <a:latin typeface="MenoDisplayCondensed-SemiBoldItalic"/>
              </a:rPr>
              <a:t> los </a:t>
            </a:r>
            <a:r>
              <a:rPr lang="en-US" sz="1400" b="1" i="1" u="none" strike="noStrike" baseline="0" dirty="0" err="1">
                <a:solidFill>
                  <a:schemeClr val="bg1"/>
                </a:solidFill>
                <a:latin typeface="MenoDisplayCondensed-SemiBoldItalic"/>
              </a:rPr>
              <a:t>limpios</a:t>
            </a:r>
            <a:r>
              <a:rPr lang="en-US" sz="1400" b="1" i="1" u="none" strike="noStrike" baseline="0" dirty="0">
                <a:solidFill>
                  <a:schemeClr val="bg1"/>
                </a:solidFill>
                <a:latin typeface="MenoDisplayCondensed-SemiBoldItalic"/>
              </a:rPr>
              <a:t> de </a:t>
            </a:r>
            <a:r>
              <a:rPr lang="en-US" sz="1400" b="1" i="1" u="none" strike="noStrike" baseline="0" dirty="0" err="1">
                <a:solidFill>
                  <a:schemeClr val="bg1"/>
                </a:solidFill>
                <a:latin typeface="MenoDisplayCondensed-SemiBoldItalic"/>
              </a:rPr>
              <a:t>corazón</a:t>
            </a:r>
            <a:r>
              <a:rPr lang="en-US" sz="1400" b="1" i="1" u="none" strike="noStrike" baseline="0" dirty="0">
                <a:solidFill>
                  <a:schemeClr val="bg1"/>
                </a:solidFill>
                <a:latin typeface="MenoDisplayCondensed-SemiBoldItalic"/>
              </a:rPr>
              <a:t>,</a:t>
            </a:r>
          </a:p>
          <a:p>
            <a:pPr algn="ctr"/>
            <a:r>
              <a:rPr lang="en-US" sz="1400" b="1" i="1" u="none" strike="noStrike" baseline="0" dirty="0" err="1">
                <a:solidFill>
                  <a:schemeClr val="bg1"/>
                </a:solidFill>
                <a:latin typeface="MenoDisplayCondensed-SemiBoldItalic"/>
              </a:rPr>
              <a:t>porque</a:t>
            </a:r>
            <a:r>
              <a:rPr lang="en-US" sz="1400" b="1" i="1" u="none" strike="noStrike" baseline="0" dirty="0">
                <a:solidFill>
                  <a:schemeClr val="bg1"/>
                </a:solidFill>
                <a:latin typeface="MenoDisplayCondensed-SemiBoldItalic"/>
              </a:rPr>
              <a:t> </a:t>
            </a:r>
            <a:r>
              <a:rPr lang="en-US" sz="1400" b="1" i="1" u="none" strike="noStrike" baseline="0" dirty="0" err="1">
                <a:solidFill>
                  <a:schemeClr val="bg1"/>
                </a:solidFill>
                <a:latin typeface="MenoDisplayCondensed-SemiBoldItalic"/>
              </a:rPr>
              <a:t>ellos</a:t>
            </a:r>
            <a:r>
              <a:rPr lang="en-US" sz="1400" b="1" i="1" u="none" strike="noStrike" baseline="0" dirty="0">
                <a:solidFill>
                  <a:schemeClr val="bg1"/>
                </a:solidFill>
                <a:latin typeface="MenoDisplayCondensed-SemiBoldItalic"/>
              </a:rPr>
              <a:t> </a:t>
            </a:r>
            <a:r>
              <a:rPr lang="en-US" sz="1400" b="1" i="1" u="none" strike="noStrike" baseline="0" dirty="0" err="1">
                <a:solidFill>
                  <a:schemeClr val="bg1"/>
                </a:solidFill>
                <a:latin typeface="MenoDisplayCondensed-SemiBoldItalic"/>
              </a:rPr>
              <a:t>verán</a:t>
            </a:r>
            <a:r>
              <a:rPr lang="en-US" sz="1400" b="1" i="1" u="none" strike="noStrike" baseline="0" dirty="0">
                <a:solidFill>
                  <a:schemeClr val="bg1"/>
                </a:solidFill>
                <a:latin typeface="MenoDisplayCondensed-SemiBoldItalic"/>
              </a:rPr>
              <a:t> a Dios.”</a:t>
            </a:r>
          </a:p>
          <a:p>
            <a:pPr algn="ctr"/>
            <a:endParaRPr lang="en-US" sz="1400" b="1" i="1" u="none" strike="noStrike" baseline="0" dirty="0">
              <a:solidFill>
                <a:schemeClr val="bg1"/>
              </a:solidFill>
              <a:latin typeface="MenoDisplayCondensed-SemiBoldItalic"/>
            </a:endParaRPr>
          </a:p>
          <a:p>
            <a:pPr algn="ctr"/>
            <a:r>
              <a:rPr lang="en-US" sz="1400" b="1" i="1" u="none" strike="noStrike" baseline="0" dirty="0">
                <a:solidFill>
                  <a:schemeClr val="bg1"/>
                </a:solidFill>
                <a:latin typeface="MenoDisplayCondensed-SemiBoldItalic"/>
              </a:rPr>
              <a:t>“</a:t>
            </a:r>
            <a:r>
              <a:rPr lang="en-US" sz="1400" b="1" i="1" u="none" strike="noStrike" baseline="0" dirty="0" err="1">
                <a:solidFill>
                  <a:schemeClr val="bg1"/>
                </a:solidFill>
                <a:latin typeface="MenoDisplayCondensed-SemiBoldItalic"/>
              </a:rPr>
              <a:t>Bienaventurados</a:t>
            </a:r>
            <a:r>
              <a:rPr lang="en-US" sz="1400" b="1" i="1" u="none" strike="noStrike" baseline="0" dirty="0">
                <a:solidFill>
                  <a:schemeClr val="bg1"/>
                </a:solidFill>
                <a:latin typeface="MenoDisplayCondensed-SemiBoldItalic"/>
              </a:rPr>
              <a:t> los </a:t>
            </a:r>
            <a:r>
              <a:rPr lang="en-US" sz="1400" b="1" i="1" u="none" strike="noStrike" baseline="0" dirty="0" err="1">
                <a:solidFill>
                  <a:schemeClr val="bg1"/>
                </a:solidFill>
                <a:latin typeface="MenoDisplayCondensed-SemiBoldItalic"/>
              </a:rPr>
              <a:t>pacificadores</a:t>
            </a:r>
            <a:r>
              <a:rPr lang="en-US" sz="1400" b="1" i="1" u="none" strike="noStrike" baseline="0" dirty="0">
                <a:solidFill>
                  <a:schemeClr val="bg1"/>
                </a:solidFill>
                <a:latin typeface="MenoDisplayCondensed-SemiBoldItalic"/>
              </a:rPr>
              <a:t>,</a:t>
            </a:r>
          </a:p>
          <a:p>
            <a:pPr algn="ctr"/>
            <a:r>
              <a:rPr lang="en-US" sz="1400" b="1" i="1" u="none" strike="noStrike" baseline="0" dirty="0" err="1">
                <a:solidFill>
                  <a:schemeClr val="bg1"/>
                </a:solidFill>
                <a:latin typeface="MenoDisplayCondensed-SemiBoldItalic"/>
              </a:rPr>
              <a:t>porque</a:t>
            </a:r>
            <a:r>
              <a:rPr lang="en-US" sz="1400" b="1" i="1" u="none" strike="noStrike" baseline="0" dirty="0">
                <a:solidFill>
                  <a:schemeClr val="bg1"/>
                </a:solidFill>
                <a:latin typeface="MenoDisplayCondensed-SemiBoldItalic"/>
              </a:rPr>
              <a:t> </a:t>
            </a:r>
            <a:r>
              <a:rPr lang="en-US" sz="1400" b="1" i="1" u="none" strike="noStrike" baseline="0" dirty="0" err="1">
                <a:solidFill>
                  <a:schemeClr val="bg1"/>
                </a:solidFill>
                <a:latin typeface="MenoDisplayCondensed-SemiBoldItalic"/>
              </a:rPr>
              <a:t>ellos</a:t>
            </a:r>
            <a:r>
              <a:rPr lang="en-US" sz="1400" b="1" i="1" u="none" strike="noStrike" baseline="0" dirty="0">
                <a:solidFill>
                  <a:schemeClr val="bg1"/>
                </a:solidFill>
                <a:latin typeface="MenoDisplayCondensed-SemiBoldItalic"/>
              </a:rPr>
              <a:t> </a:t>
            </a:r>
            <a:r>
              <a:rPr lang="en-US" sz="1400" b="1" i="1" u="none" strike="noStrike" baseline="0" dirty="0" err="1">
                <a:solidFill>
                  <a:schemeClr val="bg1"/>
                </a:solidFill>
                <a:latin typeface="MenoDisplayCondensed-SemiBoldItalic"/>
              </a:rPr>
              <a:t>serán</a:t>
            </a:r>
            <a:r>
              <a:rPr lang="en-US" sz="1400" b="1" i="1" u="none" strike="noStrike" baseline="0" dirty="0">
                <a:solidFill>
                  <a:schemeClr val="bg1"/>
                </a:solidFill>
                <a:latin typeface="MenoDisplayCondensed-SemiBoldItalic"/>
              </a:rPr>
              <a:t> </a:t>
            </a:r>
            <a:r>
              <a:rPr lang="en-US" sz="1400" b="1" i="1" u="none" strike="noStrike" baseline="0" dirty="0" err="1">
                <a:solidFill>
                  <a:schemeClr val="bg1"/>
                </a:solidFill>
                <a:latin typeface="MenoDisplayCondensed-SemiBoldItalic"/>
              </a:rPr>
              <a:t>llamados</a:t>
            </a:r>
            <a:r>
              <a:rPr lang="en-US" sz="1400" b="1" i="1" u="none" strike="noStrike" baseline="0" dirty="0">
                <a:solidFill>
                  <a:schemeClr val="bg1"/>
                </a:solidFill>
                <a:latin typeface="MenoDisplayCondensed-SemiBoldItalic"/>
              </a:rPr>
              <a:t> </a:t>
            </a:r>
            <a:r>
              <a:rPr lang="en-US" sz="1400" b="1" i="1" u="none" strike="noStrike" baseline="0" dirty="0" err="1">
                <a:solidFill>
                  <a:schemeClr val="bg1"/>
                </a:solidFill>
                <a:latin typeface="MenoDisplayCondensed-SemiBoldItalic"/>
              </a:rPr>
              <a:t>hijos</a:t>
            </a:r>
            <a:r>
              <a:rPr lang="en-US" sz="1400" b="1" i="1" u="none" strike="noStrike" baseline="0" dirty="0">
                <a:solidFill>
                  <a:schemeClr val="bg1"/>
                </a:solidFill>
                <a:latin typeface="MenoDisplayCondensed-SemiBoldItalic"/>
              </a:rPr>
              <a:t> de Dios.”</a:t>
            </a:r>
          </a:p>
          <a:p>
            <a:pPr algn="ctr"/>
            <a:endParaRPr lang="en-US" sz="1400" b="1" i="1" u="none" strike="noStrike" baseline="0" dirty="0">
              <a:solidFill>
                <a:schemeClr val="bg1"/>
              </a:solidFill>
              <a:latin typeface="MenoDisplayCondensed-SemiBoldItalic"/>
            </a:endParaRPr>
          </a:p>
          <a:p>
            <a:pPr algn="ctr"/>
            <a:r>
              <a:rPr lang="en-US" sz="1400" b="1" i="1" u="none" strike="noStrike" baseline="0" dirty="0">
                <a:solidFill>
                  <a:schemeClr val="bg1"/>
                </a:solidFill>
                <a:latin typeface="MenoDisplayCondensed-SemiBoldItalic"/>
              </a:rPr>
              <a:t>“</a:t>
            </a:r>
            <a:r>
              <a:rPr lang="en-US" sz="1400" b="1" i="1" u="none" strike="noStrike" baseline="0" dirty="0" err="1">
                <a:solidFill>
                  <a:schemeClr val="bg1"/>
                </a:solidFill>
                <a:latin typeface="MenoDisplayCondensed-SemiBoldItalic"/>
              </a:rPr>
              <a:t>Bienaventurados</a:t>
            </a:r>
            <a:r>
              <a:rPr lang="en-US" sz="1400" b="1" i="1" u="none" strike="noStrike" baseline="0" dirty="0">
                <a:solidFill>
                  <a:schemeClr val="bg1"/>
                </a:solidFill>
                <a:latin typeface="MenoDisplayCondensed-SemiBoldItalic"/>
              </a:rPr>
              <a:t> los que son </a:t>
            </a:r>
            <a:r>
              <a:rPr lang="en-US" sz="1400" b="1" i="1" u="none" strike="noStrike" baseline="0" dirty="0" err="1">
                <a:solidFill>
                  <a:schemeClr val="bg1"/>
                </a:solidFill>
                <a:latin typeface="MenoDisplayCondensed-SemiBoldItalic"/>
              </a:rPr>
              <a:t>perseguidos</a:t>
            </a:r>
            <a:endParaRPr lang="en-US" sz="1400" b="1" i="1" u="none" strike="noStrike" baseline="0" dirty="0">
              <a:solidFill>
                <a:schemeClr val="bg1"/>
              </a:solidFill>
              <a:latin typeface="MenoDisplayCondensed-SemiBoldItalic"/>
            </a:endParaRPr>
          </a:p>
          <a:p>
            <a:pPr algn="ctr"/>
            <a:r>
              <a:rPr lang="en-US" sz="1400" b="1" i="1" u="none" strike="noStrike" baseline="0" dirty="0" err="1">
                <a:solidFill>
                  <a:schemeClr val="bg1"/>
                </a:solidFill>
                <a:latin typeface="MenoDisplayCondensed-SemiBoldItalic"/>
              </a:rPr>
              <a:t>por</a:t>
            </a:r>
            <a:r>
              <a:rPr lang="en-US" sz="1400" b="1" i="1" u="none" strike="noStrike" baseline="0" dirty="0">
                <a:solidFill>
                  <a:schemeClr val="bg1"/>
                </a:solidFill>
                <a:latin typeface="MenoDisplayCondensed-SemiBoldItalic"/>
              </a:rPr>
              <a:t> causa de la </a:t>
            </a:r>
            <a:r>
              <a:rPr lang="en-US" sz="1400" b="1" i="1" u="none" strike="noStrike" baseline="0" dirty="0" err="1">
                <a:solidFill>
                  <a:schemeClr val="bg1"/>
                </a:solidFill>
                <a:latin typeface="MenoDisplayCondensed-SemiBoldItalic"/>
              </a:rPr>
              <a:t>justicia</a:t>
            </a:r>
            <a:r>
              <a:rPr lang="en-US" sz="1400" b="1" i="1" u="none" strike="noStrike" baseline="0" dirty="0">
                <a:solidFill>
                  <a:schemeClr val="bg1"/>
                </a:solidFill>
                <a:latin typeface="MenoDisplayCondensed-SemiBoldItalic"/>
              </a:rPr>
              <a:t>,</a:t>
            </a:r>
          </a:p>
          <a:p>
            <a:pPr algn="ctr"/>
            <a:r>
              <a:rPr lang="en-US" sz="1400" b="1" i="1" u="none" strike="noStrike" baseline="0" dirty="0" err="1">
                <a:solidFill>
                  <a:schemeClr val="bg1"/>
                </a:solidFill>
                <a:latin typeface="MenoDisplayCondensed-SemiBoldItalic"/>
              </a:rPr>
              <a:t>porque</a:t>
            </a:r>
            <a:r>
              <a:rPr lang="en-US" sz="1400" b="1" i="1" u="none" strike="noStrike" baseline="0" dirty="0">
                <a:solidFill>
                  <a:schemeClr val="bg1"/>
                </a:solidFill>
                <a:latin typeface="MenoDisplayCondensed-SemiBoldItalic"/>
              </a:rPr>
              <a:t> de </a:t>
            </a:r>
            <a:r>
              <a:rPr lang="en-US" sz="1400" b="1" i="1" u="none" strike="noStrike" baseline="0" dirty="0" err="1">
                <a:solidFill>
                  <a:schemeClr val="bg1"/>
                </a:solidFill>
                <a:latin typeface="MenoDisplayCondensed-SemiBoldItalic"/>
              </a:rPr>
              <a:t>ellos</a:t>
            </a:r>
            <a:r>
              <a:rPr lang="en-US" sz="1400" b="1" i="1" u="none" strike="noStrike" baseline="0" dirty="0">
                <a:solidFill>
                  <a:schemeClr val="bg1"/>
                </a:solidFill>
                <a:latin typeface="MenoDisplayCondensed-SemiBoldItalic"/>
              </a:rPr>
              <a:t> es el </a:t>
            </a:r>
            <a:r>
              <a:rPr lang="en-US" sz="1400" b="1" i="1" u="none" strike="noStrike" baseline="0" dirty="0" err="1">
                <a:solidFill>
                  <a:schemeClr val="bg1"/>
                </a:solidFill>
                <a:latin typeface="MenoDisplayCondensed-SemiBoldItalic"/>
              </a:rPr>
              <a:t>reino</a:t>
            </a:r>
            <a:r>
              <a:rPr lang="en-US" sz="1400" b="1" i="1" u="none" strike="noStrike" baseline="0" dirty="0">
                <a:solidFill>
                  <a:schemeClr val="bg1"/>
                </a:solidFill>
                <a:latin typeface="MenoDisplayCondensed-SemiBoldItalic"/>
              </a:rPr>
              <a:t> de los </a:t>
            </a:r>
            <a:r>
              <a:rPr lang="en-US" sz="1400" b="1" i="1" u="none" strike="noStrike" baseline="0" dirty="0" err="1">
                <a:solidFill>
                  <a:schemeClr val="bg1"/>
                </a:solidFill>
                <a:latin typeface="MenoDisplayCondensed-SemiBoldItalic"/>
              </a:rPr>
              <a:t>cielos</a:t>
            </a:r>
            <a:r>
              <a:rPr lang="en-US" sz="1400" b="1" i="1" u="none" strike="noStrike" baseline="0" dirty="0">
                <a:solidFill>
                  <a:schemeClr val="bg1"/>
                </a:solidFill>
                <a:latin typeface="MenoDisplayCondensed-SemiBoldItalic"/>
              </a:rPr>
              <a:t>.”</a:t>
            </a:r>
          </a:p>
          <a:p>
            <a:pPr algn="ctr"/>
            <a:endParaRPr lang="en-US" sz="1400" b="1" i="1" u="none" strike="noStrike" baseline="0" dirty="0">
              <a:solidFill>
                <a:schemeClr val="bg1"/>
              </a:solidFill>
              <a:latin typeface="MenoDisplayCondensed-SemiBoldItalic"/>
            </a:endParaRPr>
          </a:p>
          <a:p>
            <a:pPr algn="ctr"/>
            <a:r>
              <a:rPr lang="en-US" sz="1400" b="1" i="1" u="none" strike="noStrike" baseline="0" dirty="0">
                <a:solidFill>
                  <a:schemeClr val="bg1"/>
                </a:solidFill>
                <a:latin typeface="MenoDisplayCondensed-SemiBoldItalic"/>
              </a:rPr>
              <a:t>“</a:t>
            </a:r>
            <a:r>
              <a:rPr lang="en-US" sz="1400" b="1" i="1" u="none" strike="noStrike" baseline="0" dirty="0" err="1">
                <a:solidFill>
                  <a:schemeClr val="bg1"/>
                </a:solidFill>
                <a:latin typeface="MenoDisplayCondensed-SemiBoldItalic"/>
              </a:rPr>
              <a:t>Bienaventurados</a:t>
            </a:r>
            <a:r>
              <a:rPr lang="en-US" sz="1400" b="1" i="1" u="none" strike="noStrike" baseline="0" dirty="0">
                <a:solidFill>
                  <a:schemeClr val="bg1"/>
                </a:solidFill>
                <a:latin typeface="MenoDisplayCondensed-SemiBoldItalic"/>
              </a:rPr>
              <a:t> </a:t>
            </a:r>
            <a:r>
              <a:rPr lang="en-US" sz="1400" b="1" i="1" u="none" strike="noStrike" baseline="0" dirty="0" err="1">
                <a:solidFill>
                  <a:schemeClr val="bg1"/>
                </a:solidFill>
                <a:latin typeface="MenoDisplayCondensed-SemiBoldItalic"/>
              </a:rPr>
              <a:t>seréis</a:t>
            </a:r>
            <a:r>
              <a:rPr lang="en-US" sz="1400" b="1" i="1" u="none" strike="noStrike" baseline="0" dirty="0">
                <a:solidFill>
                  <a:schemeClr val="bg1"/>
                </a:solidFill>
                <a:latin typeface="MenoDisplayCondensed-SemiBoldItalic"/>
              </a:rPr>
              <a:t> </a:t>
            </a:r>
            <a:r>
              <a:rPr lang="en-US" sz="1400" b="1" i="1" u="none" strike="noStrike" baseline="0" dirty="0" err="1">
                <a:solidFill>
                  <a:schemeClr val="bg1"/>
                </a:solidFill>
                <a:latin typeface="MenoDisplayCondensed-SemiBoldItalic"/>
              </a:rPr>
              <a:t>cuando</a:t>
            </a:r>
            <a:r>
              <a:rPr lang="en-US" sz="1400" b="1" i="1" u="none" strike="noStrike" baseline="0" dirty="0">
                <a:solidFill>
                  <a:schemeClr val="bg1"/>
                </a:solidFill>
                <a:latin typeface="MenoDisplayCondensed-SemiBoldItalic"/>
              </a:rPr>
              <a:t> </a:t>
            </a:r>
            <a:r>
              <a:rPr lang="en-US" sz="1400" b="1" i="1" u="none" strike="noStrike" baseline="0" dirty="0" err="1">
                <a:solidFill>
                  <a:schemeClr val="bg1"/>
                </a:solidFill>
                <a:latin typeface="MenoDisplayCondensed-SemiBoldItalic"/>
              </a:rPr>
              <a:t>os</a:t>
            </a:r>
            <a:r>
              <a:rPr lang="en-US" sz="1400" b="1" i="1" u="none" strike="noStrike" baseline="0" dirty="0">
                <a:solidFill>
                  <a:schemeClr val="bg1"/>
                </a:solidFill>
                <a:latin typeface="MenoDisplayCondensed-SemiBoldItalic"/>
              </a:rPr>
              <a:t> </a:t>
            </a:r>
            <a:r>
              <a:rPr lang="en-US" sz="1400" b="1" i="1" u="none" strike="noStrike" baseline="0" dirty="0" err="1">
                <a:solidFill>
                  <a:schemeClr val="bg1"/>
                </a:solidFill>
                <a:latin typeface="MenoDisplayCondensed-SemiBoldItalic"/>
              </a:rPr>
              <a:t>insulten</a:t>
            </a:r>
            <a:r>
              <a:rPr lang="en-US" sz="1400" b="1" i="1" u="none" strike="noStrike" baseline="0" dirty="0">
                <a:solidFill>
                  <a:schemeClr val="bg1"/>
                </a:solidFill>
                <a:latin typeface="MenoDisplayCondensed-SemiBoldItalic"/>
              </a:rPr>
              <a:t> y </a:t>
            </a:r>
            <a:r>
              <a:rPr lang="en-US" sz="1400" b="1" i="1" u="none" strike="noStrike" baseline="0" dirty="0" err="1">
                <a:solidFill>
                  <a:schemeClr val="bg1"/>
                </a:solidFill>
                <a:latin typeface="MenoDisplayCondensed-SemiBoldItalic"/>
              </a:rPr>
              <a:t>os</a:t>
            </a:r>
            <a:r>
              <a:rPr lang="en-US" sz="1400" b="1" i="1" u="none" strike="noStrike" baseline="0" dirty="0">
                <a:solidFill>
                  <a:schemeClr val="bg1"/>
                </a:solidFill>
                <a:latin typeface="MenoDisplayCondensed-SemiBoldItalic"/>
              </a:rPr>
              <a:t> </a:t>
            </a:r>
            <a:r>
              <a:rPr lang="en-US" sz="1400" b="1" i="1" u="none" strike="noStrike" baseline="0" dirty="0" err="1">
                <a:solidFill>
                  <a:schemeClr val="bg1"/>
                </a:solidFill>
                <a:latin typeface="MenoDisplayCondensed-SemiBoldItalic"/>
              </a:rPr>
              <a:t>persigan</a:t>
            </a:r>
            <a:r>
              <a:rPr lang="en-US" sz="1400" b="1" i="1" u="none" strike="noStrike" baseline="0" dirty="0">
                <a:solidFill>
                  <a:schemeClr val="bg1"/>
                </a:solidFill>
                <a:latin typeface="MenoDisplayCondensed-SemiBoldItalic"/>
              </a:rPr>
              <a:t> y </a:t>
            </a:r>
            <a:r>
              <a:rPr lang="en-US" sz="1400" b="1" i="1" u="none" strike="noStrike" baseline="0" dirty="0" err="1">
                <a:solidFill>
                  <a:schemeClr val="bg1"/>
                </a:solidFill>
                <a:latin typeface="MenoDisplayCondensed-SemiBoldItalic"/>
              </a:rPr>
              <a:t>digan</a:t>
            </a:r>
            <a:r>
              <a:rPr lang="en-US" sz="1400" b="1" i="1" u="none" strike="noStrike" baseline="0" dirty="0">
                <a:solidFill>
                  <a:schemeClr val="bg1"/>
                </a:solidFill>
                <a:latin typeface="MenoDisplayCondensed-SemiBoldItalic"/>
              </a:rPr>
              <a:t> </a:t>
            </a:r>
            <a:r>
              <a:rPr lang="en-US" sz="1400" b="1" i="1" u="none" strike="noStrike" baseline="0" dirty="0" err="1">
                <a:solidFill>
                  <a:schemeClr val="bg1"/>
                </a:solidFill>
                <a:latin typeface="MenoDisplayCondensed-SemiBoldItalic"/>
              </a:rPr>
              <a:t>toda</a:t>
            </a:r>
            <a:r>
              <a:rPr lang="en-US" sz="1400" b="1" i="1" u="none" strike="noStrike" baseline="0" dirty="0">
                <a:solidFill>
                  <a:schemeClr val="bg1"/>
                </a:solidFill>
                <a:latin typeface="MenoDisplayCondensed-SemiBoldItalic"/>
              </a:rPr>
              <a:t> </a:t>
            </a:r>
            <a:r>
              <a:rPr lang="en-US" sz="1400" b="1" i="1" u="none" strike="noStrike" baseline="0" dirty="0" err="1">
                <a:solidFill>
                  <a:schemeClr val="bg1"/>
                </a:solidFill>
                <a:latin typeface="MenoDisplayCondensed-SemiBoldItalic"/>
              </a:rPr>
              <a:t>clase</a:t>
            </a:r>
            <a:r>
              <a:rPr lang="en-US" sz="1400" b="1" i="1" u="none" strike="noStrike" baseline="0" dirty="0">
                <a:solidFill>
                  <a:schemeClr val="bg1"/>
                </a:solidFill>
                <a:latin typeface="MenoDisplayCondensed-SemiBoldItalic"/>
              </a:rPr>
              <a:t> de mal</a:t>
            </a:r>
          </a:p>
          <a:p>
            <a:pPr algn="ctr"/>
            <a:r>
              <a:rPr lang="en-US" sz="1400" b="1" i="1" u="none" strike="noStrike" baseline="0" dirty="0">
                <a:solidFill>
                  <a:schemeClr val="bg1"/>
                </a:solidFill>
                <a:latin typeface="MenoDisplayCondensed-SemiBoldItalic"/>
              </a:rPr>
              <a:t>contra </a:t>
            </a:r>
            <a:r>
              <a:rPr lang="en-US" sz="1400" b="1" i="1" u="none" strike="noStrike" baseline="0" dirty="0" err="1">
                <a:solidFill>
                  <a:schemeClr val="bg1"/>
                </a:solidFill>
                <a:latin typeface="MenoDisplayCondensed-SemiBoldItalic"/>
              </a:rPr>
              <a:t>vosotros</a:t>
            </a:r>
            <a:r>
              <a:rPr lang="en-US" sz="1400" b="1" i="1" u="none" strike="noStrike" baseline="0" dirty="0">
                <a:solidFill>
                  <a:schemeClr val="bg1"/>
                </a:solidFill>
                <a:latin typeface="MenoDisplayCondensed-SemiBoldItalic"/>
              </a:rPr>
              <a:t> [</a:t>
            </a:r>
            <a:r>
              <a:rPr lang="en-US" sz="1400" b="1" i="1" u="none" strike="noStrike" baseline="0" dirty="0" err="1">
                <a:solidFill>
                  <a:schemeClr val="bg1"/>
                </a:solidFill>
                <a:latin typeface="MenoDisplayCondensed-SemiBoldItalic"/>
              </a:rPr>
              <a:t>falsamente</a:t>
            </a:r>
            <a:r>
              <a:rPr lang="en-US" sz="1400" b="1" i="1" u="none" strike="noStrike" baseline="0" dirty="0">
                <a:solidFill>
                  <a:schemeClr val="bg1"/>
                </a:solidFill>
                <a:latin typeface="MenoDisplayCondensed-SemiBoldItalic"/>
              </a:rPr>
              <a:t>] </a:t>
            </a:r>
            <a:r>
              <a:rPr lang="en-US" sz="1400" b="1" i="1" u="none" strike="noStrike" baseline="0" dirty="0" err="1">
                <a:solidFill>
                  <a:schemeClr val="bg1"/>
                </a:solidFill>
                <a:latin typeface="MenoDisplayCondensed-SemiBoldItalic"/>
              </a:rPr>
              <a:t>por</a:t>
            </a:r>
            <a:r>
              <a:rPr lang="en-US" sz="1400" b="1" i="1" u="none" strike="noStrike" baseline="0" dirty="0">
                <a:solidFill>
                  <a:schemeClr val="bg1"/>
                </a:solidFill>
                <a:latin typeface="MenoDisplayCondensed-SemiBoldItalic"/>
              </a:rPr>
              <a:t> mi causa.</a:t>
            </a:r>
          </a:p>
          <a:p>
            <a:pPr algn="ctr"/>
            <a:r>
              <a:rPr lang="en-US" sz="1400" b="1" i="1" u="none" strike="noStrike" baseline="0" dirty="0" err="1">
                <a:solidFill>
                  <a:schemeClr val="bg1"/>
                </a:solidFill>
                <a:latin typeface="MenoDisplayCondensed-SemiBoldItalic"/>
              </a:rPr>
              <a:t>Alegraos</a:t>
            </a:r>
            <a:r>
              <a:rPr lang="en-US" sz="1400" b="1" i="1" u="none" strike="noStrike" baseline="0" dirty="0">
                <a:solidFill>
                  <a:schemeClr val="bg1"/>
                </a:solidFill>
                <a:latin typeface="MenoDisplayCondensed-SemiBoldItalic"/>
              </a:rPr>
              <a:t> y </a:t>
            </a:r>
            <a:r>
              <a:rPr lang="en-US" sz="1400" b="1" i="1" u="none" strike="noStrike" baseline="0" dirty="0" err="1">
                <a:solidFill>
                  <a:schemeClr val="bg1"/>
                </a:solidFill>
                <a:latin typeface="MenoDisplayCondensed-SemiBoldItalic"/>
              </a:rPr>
              <a:t>regocijaos</a:t>
            </a:r>
            <a:r>
              <a:rPr lang="en-US" sz="1400" b="1" i="1" u="none" strike="noStrike" baseline="0" dirty="0">
                <a:solidFill>
                  <a:schemeClr val="bg1"/>
                </a:solidFill>
                <a:latin typeface="MenoDisplayCondensed-SemiBoldItalic"/>
              </a:rPr>
              <a:t>, </a:t>
            </a:r>
            <a:r>
              <a:rPr lang="en-US" sz="1400" b="1" i="1" u="none" strike="noStrike" baseline="0" dirty="0" err="1">
                <a:solidFill>
                  <a:schemeClr val="bg1"/>
                </a:solidFill>
                <a:latin typeface="MenoDisplayCondensed-SemiBoldItalic"/>
              </a:rPr>
              <a:t>porque</a:t>
            </a:r>
            <a:r>
              <a:rPr lang="en-US" sz="1400" b="1" i="1" u="none" strike="noStrike" baseline="0" dirty="0">
                <a:solidFill>
                  <a:schemeClr val="bg1"/>
                </a:solidFill>
                <a:latin typeface="MenoDisplayCondensed-SemiBoldItalic"/>
              </a:rPr>
              <a:t> </a:t>
            </a:r>
            <a:r>
              <a:rPr lang="en-US" sz="1400" b="1" i="1" u="none" strike="noStrike" baseline="0" dirty="0" err="1">
                <a:solidFill>
                  <a:schemeClr val="bg1"/>
                </a:solidFill>
                <a:latin typeface="MenoDisplayCondensed-SemiBoldItalic"/>
              </a:rPr>
              <a:t>vuestra</a:t>
            </a:r>
            <a:r>
              <a:rPr lang="en-US" sz="1400" b="1" i="1" u="none" strike="noStrike" baseline="0" dirty="0">
                <a:solidFill>
                  <a:schemeClr val="bg1"/>
                </a:solidFill>
                <a:latin typeface="MenoDisplayCondensed-SemiBoldItalic"/>
              </a:rPr>
              <a:t> </a:t>
            </a:r>
            <a:r>
              <a:rPr lang="en-US" sz="1400" b="1" i="1" u="none" strike="noStrike" baseline="0" dirty="0" err="1">
                <a:solidFill>
                  <a:schemeClr val="bg1"/>
                </a:solidFill>
                <a:latin typeface="MenoDisplayCondensed-SemiBoldItalic"/>
              </a:rPr>
              <a:t>recompensa</a:t>
            </a:r>
            <a:r>
              <a:rPr lang="en-US" sz="1400" b="1" i="1" u="none" strike="noStrike" baseline="0" dirty="0">
                <a:solidFill>
                  <a:schemeClr val="bg1"/>
                </a:solidFill>
                <a:latin typeface="MenoDisplayCondensed-SemiBoldItalic"/>
              </a:rPr>
              <a:t> </a:t>
            </a:r>
            <a:r>
              <a:rPr lang="en-US" sz="1400" b="1" i="1" u="none" strike="noStrike" baseline="0" dirty="0" err="1">
                <a:solidFill>
                  <a:schemeClr val="bg1"/>
                </a:solidFill>
                <a:latin typeface="MenoDisplayCondensed-SemiBoldItalic"/>
              </a:rPr>
              <a:t>será</a:t>
            </a:r>
            <a:endParaRPr lang="en-US" sz="1400" b="1" i="1" u="none" strike="noStrike" baseline="0" dirty="0">
              <a:solidFill>
                <a:schemeClr val="bg1"/>
              </a:solidFill>
              <a:latin typeface="MenoDisplayCondensed-SemiBoldItalic"/>
            </a:endParaRPr>
          </a:p>
          <a:p>
            <a:pPr algn="ctr"/>
            <a:r>
              <a:rPr lang="en-US" sz="1400" b="1" i="1" u="none" strike="noStrike" baseline="0" dirty="0" err="1">
                <a:solidFill>
                  <a:schemeClr val="bg1"/>
                </a:solidFill>
                <a:latin typeface="MenoDisplayCondensed-SemiBoldItalic"/>
              </a:rPr>
              <a:t>grande</a:t>
            </a:r>
            <a:r>
              <a:rPr lang="en-US" sz="1400" b="1" i="1" u="none" strike="noStrike" baseline="0" dirty="0">
                <a:solidFill>
                  <a:schemeClr val="bg1"/>
                </a:solidFill>
                <a:latin typeface="MenoDisplayCondensed-SemiBoldItalic"/>
              </a:rPr>
              <a:t> en los </a:t>
            </a:r>
            <a:r>
              <a:rPr lang="en-US" sz="1400" b="1" i="1" u="none" strike="noStrike" baseline="0" dirty="0" err="1">
                <a:solidFill>
                  <a:schemeClr val="bg1"/>
                </a:solidFill>
                <a:latin typeface="MenoDisplayCondensed-SemiBoldItalic"/>
              </a:rPr>
              <a:t>cielos</a:t>
            </a:r>
            <a:r>
              <a:rPr lang="en-US" sz="1400" b="1" i="1" u="none" strike="noStrike" baseline="0" dirty="0">
                <a:solidFill>
                  <a:schemeClr val="bg1"/>
                </a:solidFill>
                <a:latin typeface="MenoDisplayCondensed-SemiBoldItalic"/>
              </a:rPr>
              <a:t>”.</a:t>
            </a:r>
            <a:endParaRPr lang="en-US" sz="1400" dirty="0">
              <a:solidFill>
                <a:schemeClr val="bg1"/>
              </a:solidFill>
            </a:endParaRPr>
          </a:p>
        </p:txBody>
      </p:sp>
    </p:spTree>
    <p:extLst>
      <p:ext uri="{BB962C8B-B14F-4D97-AF65-F5344CB8AC3E}">
        <p14:creationId xmlns:p14="http://schemas.microsoft.com/office/powerpoint/2010/main" val="2230588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29944-FC67-2684-799C-618228DC1AA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01441F7-5385-AED6-7467-E489ED3ABCED}"/>
              </a:ext>
            </a:extLst>
          </p:cNvPr>
          <p:cNvSpPr/>
          <p:nvPr/>
        </p:nvSpPr>
        <p:spPr>
          <a:xfrm>
            <a:off x="0" y="0"/>
            <a:ext cx="12192000" cy="107852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021C6CAA-9E8F-14BC-2B77-2F893B9D6309}"/>
              </a:ext>
            </a:extLst>
          </p:cNvPr>
          <p:cNvSpPr txBox="1">
            <a:spLocks/>
          </p:cNvSpPr>
          <p:nvPr/>
        </p:nvSpPr>
        <p:spPr>
          <a:xfrm>
            <a:off x="1560271" y="123248"/>
            <a:ext cx="8903505" cy="14988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cap="all" baseline="30000" dirty="0">
                <a:solidFill>
                  <a:schemeClr val="bg1"/>
                </a:solidFill>
                <a:latin typeface="Antenna Black" panose="02000505000000020004" pitchFamily="2" charset="0"/>
              </a:rPr>
              <a:t>COMPARTIR EN FAMILIA</a:t>
            </a:r>
          </a:p>
        </p:txBody>
      </p:sp>
      <p:sp>
        <p:nvSpPr>
          <p:cNvPr id="7" name="TextBox 6">
            <a:extLst>
              <a:ext uri="{FF2B5EF4-FFF2-40B4-BE49-F238E27FC236}">
                <a16:creationId xmlns:a16="http://schemas.microsoft.com/office/drawing/2014/main" id="{432A6005-58E9-5BCD-5CC0-9CA372006CE3}"/>
              </a:ext>
            </a:extLst>
          </p:cNvPr>
          <p:cNvSpPr txBox="1"/>
          <p:nvPr/>
        </p:nvSpPr>
        <p:spPr>
          <a:xfrm>
            <a:off x="843023" y="1233382"/>
            <a:ext cx="10338002" cy="2358466"/>
          </a:xfrm>
          <a:prstGeom prst="rect">
            <a:avLst/>
          </a:prstGeom>
          <a:noFill/>
        </p:spPr>
        <p:txBody>
          <a:bodyPr wrap="square" rtlCol="0">
            <a:spAutoFit/>
          </a:bodyPr>
          <a:lstStyle/>
          <a:p>
            <a:pPr algn="ctr">
              <a:lnSpc>
                <a:spcPct val="107000"/>
              </a:lnSpc>
              <a:spcAft>
                <a:spcPts val="800"/>
              </a:spcAft>
            </a:pPr>
            <a:r>
              <a:rPr lang="en-US" sz="2400">
                <a:latin typeface="Calibri" panose="020F0502020204030204" pitchFamily="34" charset="0"/>
                <a:ea typeface="Calibri" panose="020F0502020204030204" pitchFamily="34" charset="0"/>
                <a:cs typeface="Times New Roman" panose="02020603050405020304" pitchFamily="18" charset="0"/>
              </a:rPr>
              <a:t>En casa, </a:t>
            </a:r>
            <a:r>
              <a:rPr lang="en-US" sz="2400" err="1">
                <a:latin typeface="Calibri" panose="020F0502020204030204" pitchFamily="34" charset="0"/>
                <a:ea typeface="Calibri" panose="020F0502020204030204" pitchFamily="34" charset="0"/>
                <a:cs typeface="Times New Roman" panose="02020603050405020304" pitchFamily="18" charset="0"/>
              </a:rPr>
              <a:t>hablaron</a:t>
            </a:r>
            <a:r>
              <a:rPr lang="en-US" sz="2400">
                <a:latin typeface="Calibri" panose="020F0502020204030204" pitchFamily="34" charset="0"/>
                <a:ea typeface="Calibri" panose="020F0502020204030204" pitchFamily="34" charset="0"/>
                <a:cs typeface="Times New Roman" panose="02020603050405020304" pitchFamily="18" charset="0"/>
              </a:rPr>
              <a:t> </a:t>
            </a:r>
            <a:r>
              <a:rPr lang="en-US" sz="2400" err="1">
                <a:latin typeface="Calibri" panose="020F0502020204030204" pitchFamily="34" charset="0"/>
                <a:ea typeface="Calibri" panose="020F0502020204030204" pitchFamily="34" charset="0"/>
                <a:cs typeface="Times New Roman" panose="02020603050405020304" pitchFamily="18" charset="0"/>
              </a:rPr>
              <a:t>sobre</a:t>
            </a:r>
            <a:r>
              <a:rPr lang="en-US" sz="2400">
                <a:latin typeface="Calibri" panose="020F0502020204030204" pitchFamily="34" charset="0"/>
                <a:ea typeface="Calibri" panose="020F0502020204030204" pitchFamily="34" charset="0"/>
                <a:cs typeface="Times New Roman" panose="02020603050405020304" pitchFamily="18" charset="0"/>
              </a:rPr>
              <a:t> </a:t>
            </a:r>
            <a:r>
              <a:rPr lang="en-US" sz="2400" err="1">
                <a:latin typeface="Calibri" panose="020F0502020204030204" pitchFamily="34" charset="0"/>
                <a:ea typeface="Calibri" panose="020F0502020204030204" pitchFamily="34" charset="0"/>
                <a:cs typeface="Times New Roman" panose="02020603050405020304" pitchFamily="18" charset="0"/>
              </a:rPr>
              <a:t>cómo</a:t>
            </a:r>
            <a:r>
              <a:rPr lang="en-US" sz="2400">
                <a:latin typeface="Calibri" panose="020F0502020204030204" pitchFamily="34" charset="0"/>
                <a:ea typeface="Calibri" panose="020F0502020204030204" pitchFamily="34" charset="0"/>
                <a:cs typeface="Times New Roman" panose="02020603050405020304" pitchFamily="18" charset="0"/>
              </a:rPr>
              <a:t> su familia </a:t>
            </a:r>
            <a:r>
              <a:rPr lang="en-US" sz="2400" err="1">
                <a:latin typeface="Calibri" panose="020F0502020204030204" pitchFamily="34" charset="0"/>
                <a:ea typeface="Calibri" panose="020F0502020204030204" pitchFamily="34" charset="0"/>
                <a:cs typeface="Times New Roman" panose="02020603050405020304" pitchFamily="18" charset="0"/>
              </a:rPr>
              <a:t>vivira</a:t>
            </a:r>
            <a:r>
              <a:rPr lang="en-US" sz="2400">
                <a:latin typeface="Calibri" panose="020F0502020204030204" pitchFamily="34" charset="0"/>
                <a:ea typeface="Calibri" panose="020F0502020204030204" pitchFamily="34" charset="0"/>
                <a:cs typeface="Times New Roman" panose="02020603050405020304" pitchFamily="18" charset="0"/>
              </a:rPr>
              <a:t>́ </a:t>
            </a:r>
            <a:r>
              <a:rPr lang="en-US" sz="2400" err="1">
                <a:latin typeface="Calibri" panose="020F0502020204030204" pitchFamily="34" charset="0"/>
                <a:ea typeface="Calibri" panose="020F0502020204030204" pitchFamily="34" charset="0"/>
                <a:cs typeface="Times New Roman" panose="02020603050405020304" pitchFamily="18" charset="0"/>
              </a:rPr>
              <a:t>unida</a:t>
            </a:r>
            <a:r>
              <a:rPr lang="en-US" sz="2400">
                <a:latin typeface="Calibri" panose="020F0502020204030204" pitchFamily="34" charset="0"/>
                <a:ea typeface="Calibri" panose="020F0502020204030204" pitchFamily="34" charset="0"/>
                <a:cs typeface="Times New Roman" panose="02020603050405020304" pitchFamily="18" charset="0"/>
              </a:rPr>
              <a:t> la </a:t>
            </a:r>
            <a:r>
              <a:rPr lang="en-US" sz="2400" err="1">
                <a:latin typeface="Calibri" panose="020F0502020204030204" pitchFamily="34" charset="0"/>
                <a:ea typeface="Calibri" panose="020F0502020204030204" pitchFamily="34" charset="0"/>
                <a:cs typeface="Times New Roman" panose="02020603050405020304" pitchFamily="18" charset="0"/>
              </a:rPr>
              <a:t>temporada</a:t>
            </a:r>
            <a:r>
              <a:rPr lang="en-US" sz="2400">
                <a:latin typeface="Calibri" panose="020F0502020204030204" pitchFamily="34" charset="0"/>
                <a:ea typeface="Calibri" panose="020F0502020204030204" pitchFamily="34" charset="0"/>
                <a:cs typeface="Times New Roman" panose="02020603050405020304" pitchFamily="18" charset="0"/>
              </a:rPr>
              <a:t> de </a:t>
            </a:r>
            <a:r>
              <a:rPr lang="en-US" sz="2400" err="1">
                <a:latin typeface="Calibri" panose="020F0502020204030204" pitchFamily="34" charset="0"/>
                <a:ea typeface="Calibri" panose="020F0502020204030204" pitchFamily="34" charset="0"/>
                <a:cs typeface="Times New Roman" panose="02020603050405020304" pitchFamily="18" charset="0"/>
              </a:rPr>
              <a:t>Cuaresma</a:t>
            </a:r>
            <a:r>
              <a:rPr lang="en-US" sz="2400">
                <a:latin typeface="Calibri" panose="020F0502020204030204" pitchFamily="34" charset="0"/>
                <a:ea typeface="Calibri" panose="020F0502020204030204" pitchFamily="34" charset="0"/>
                <a:cs typeface="Times New Roman" panose="02020603050405020304" pitchFamily="18" charset="0"/>
              </a:rPr>
              <a:t>.</a:t>
            </a:r>
          </a:p>
          <a:p>
            <a:pPr algn="ctr">
              <a:lnSpc>
                <a:spcPct val="107000"/>
              </a:lnSpc>
              <a:spcAft>
                <a:spcPts val="800"/>
              </a:spcAft>
            </a:pPr>
            <a:endParaRPr lang="en-US" sz="240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2400" i="1">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a:t>
            </a:r>
            <a:r>
              <a:rPr lang="en-US" sz="2400" i="1" err="1">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Cómo</a:t>
            </a:r>
            <a:r>
              <a:rPr lang="en-US" sz="2400" i="1">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les está </a:t>
            </a:r>
            <a:r>
              <a:rPr lang="en-US" sz="2400" i="1" err="1">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llamando</a:t>
            </a:r>
            <a:r>
              <a:rPr lang="en-US" sz="2400" i="1">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Dios a </a:t>
            </a:r>
            <a:r>
              <a:rPr lang="en-US" sz="2400" i="1" err="1">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vivir</a:t>
            </a:r>
            <a:r>
              <a:rPr lang="en-US" sz="2400" i="1">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2400" i="1" err="1">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los</a:t>
            </a:r>
            <a:r>
              <a:rPr lang="en-US" sz="2400" i="1">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2400" i="1" err="1">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tres</a:t>
            </a:r>
            <a:r>
              <a:rPr lang="en-US" sz="2400" i="1">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2400" i="1" err="1">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pilares</a:t>
            </a:r>
            <a:r>
              <a:rPr lang="en-US" sz="2400" i="1">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de la </a:t>
            </a:r>
            <a:r>
              <a:rPr lang="en-US" sz="2400" i="1" err="1">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Cuaresma</a:t>
            </a:r>
            <a:r>
              <a:rPr lang="en-US" sz="2400" i="1">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de Oración, </a:t>
            </a:r>
            <a:r>
              <a:rPr lang="en-US" sz="2400" i="1" err="1">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Ayuno</a:t>
            </a:r>
            <a:r>
              <a:rPr lang="en-US" sz="2400" i="1">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y </a:t>
            </a:r>
            <a:r>
              <a:rPr lang="en-US" sz="2400" i="1" err="1">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Limosna</a:t>
            </a:r>
            <a:r>
              <a:rPr lang="en-US" sz="2400" i="1">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algn="ctr">
              <a:lnSpc>
                <a:spcPct val="107000"/>
              </a:lnSpc>
              <a:spcAft>
                <a:spcPts val="800"/>
              </a:spcAft>
            </a:pPr>
            <a:r>
              <a:rPr lang="en-US" sz="2400" i="1">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¿Qué </a:t>
            </a:r>
            <a:r>
              <a:rPr lang="en-US" sz="2400" i="1" err="1">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harán</a:t>
            </a:r>
            <a:r>
              <a:rPr lang="en-US" sz="2400" i="1">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en esta </a:t>
            </a:r>
            <a:r>
              <a:rPr lang="en-US" sz="2400" i="1" err="1">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Cuaresma</a:t>
            </a:r>
            <a:r>
              <a:rPr lang="en-US" sz="2400" i="1">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para </a:t>
            </a:r>
            <a:r>
              <a:rPr lang="en-US" sz="2400" i="1" err="1">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preparar</a:t>
            </a:r>
            <a:r>
              <a:rPr lang="en-US" sz="2400" i="1">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sus </a:t>
            </a:r>
            <a:r>
              <a:rPr lang="en-US" sz="2400" i="1" err="1">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corazones</a:t>
            </a:r>
            <a:r>
              <a:rPr lang="en-US" sz="2400" i="1">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para Jesús?</a:t>
            </a:r>
            <a:endParaRPr lang="en-US" sz="2400" i="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A logo of fish and hands&#10;&#10;AI-generated content may be incorrect.">
            <a:extLst>
              <a:ext uri="{FF2B5EF4-FFF2-40B4-BE49-F238E27FC236}">
                <a16:creationId xmlns:a16="http://schemas.microsoft.com/office/drawing/2014/main" id="{4E93111B-5152-DF99-A20B-81B45460C65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78126" y="4313273"/>
            <a:ext cx="4267796" cy="2295845"/>
          </a:xfrm>
          <a:prstGeom prst="rect">
            <a:avLst/>
          </a:prstGeom>
        </p:spPr>
      </p:pic>
    </p:spTree>
    <p:extLst>
      <p:ext uri="{BB962C8B-B14F-4D97-AF65-F5344CB8AC3E}">
        <p14:creationId xmlns:p14="http://schemas.microsoft.com/office/powerpoint/2010/main" val="607324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erson holding a book and a staff&#10;&#10;Description automatically generated">
            <a:extLst>
              <a:ext uri="{FF2B5EF4-FFF2-40B4-BE49-F238E27FC236}">
                <a16:creationId xmlns:a16="http://schemas.microsoft.com/office/drawing/2014/main" id="{46B0EA9E-1100-16E6-9982-F52D07C9C495}"/>
              </a:ext>
            </a:extLst>
          </p:cNvPr>
          <p:cNvPicPr>
            <a:picLocks noChangeAspect="1"/>
          </p:cNvPicPr>
          <p:nvPr/>
        </p:nvPicPr>
        <p:blipFill>
          <a:blip r:embed="rId2">
            <a:alphaModFix amt="20000"/>
          </a:blip>
          <a:stretch>
            <a:fillRect/>
          </a:stretch>
        </p:blipFill>
        <p:spPr>
          <a:xfrm>
            <a:off x="0" y="293524"/>
            <a:ext cx="12192000" cy="6563170"/>
          </a:xfrm>
          <a:prstGeom prst="rect">
            <a:avLst/>
          </a:prstGeom>
        </p:spPr>
      </p:pic>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4625075" y="70221"/>
            <a:ext cx="2941831" cy="1754326"/>
          </a:xfrm>
          <a:prstGeom prst="rect">
            <a:avLst/>
          </a:prstGeom>
          <a:noFill/>
        </p:spPr>
        <p:txBody>
          <a:bodyPr wrap="none" rtlCol="0">
            <a:spAutoFit/>
          </a:bodyPr>
          <a:lstStyle/>
          <a:p>
            <a:pPr algn="ctr"/>
            <a:r>
              <a:rPr lang="en-US" sz="5400" b="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REVISI</a:t>
            </a:r>
            <a:r>
              <a:rPr lang="en-US" sz="5400" b="1" cap="all"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ó</a:t>
            </a:r>
            <a:r>
              <a:rPr lang="en-US" sz="5400" b="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a:t>
            </a:r>
            <a:endParaRPr lang="en-US" sz="5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5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10B02F6D-BAE6-A5AD-0347-1D11C83D0455}"/>
              </a:ext>
            </a:extLst>
          </p:cNvPr>
          <p:cNvSpPr txBox="1"/>
          <p:nvPr/>
        </p:nvSpPr>
        <p:spPr>
          <a:xfrm>
            <a:off x="1038655" y="1755632"/>
            <a:ext cx="10114673" cy="4154984"/>
          </a:xfrm>
          <a:prstGeom prst="rect">
            <a:avLst/>
          </a:prstGeom>
          <a:noFill/>
        </p:spPr>
        <p:txBody>
          <a:bodyPr wrap="square" rtlCol="0">
            <a:spAutoFit/>
          </a:bodyPr>
          <a:lstStyle/>
          <a:p>
            <a:pPr algn="ctr"/>
            <a:r>
              <a:rPr lang="es-ES" sz="2400" b="1" dirty="0"/>
              <a:t>El mes pasado, aprendimos acerca de la ocasión en que el Señor acababa de liberar a los israelitas de la esclavitud y les dio los Diez Mandamientos.                              Los Diez Mandamientos eran un camino de libertad y felicidad que enseñaba y recordaba a los israelitas los fundamentos de cómo amar.
Los israelitas habían hecho un pacto o acuerdo sagrado con Dios en el que se suponía que los israelitas debían guardar los mandamientos de Dios y, a cambio, Dios sería su Dios. Él los amaría y los protegería como a Sus propios hijos. Sin embargo, los israelitas a menudo no estaban dispuestos a seguir las leyes y guardar el pacto que habían hecho con Dios.  
¡Pero Dios, que es amor, tenía un plan maravilloso!</a:t>
            </a:r>
            <a:endParaRPr lang="en-US" dirty="0"/>
          </a:p>
        </p:txBody>
      </p:sp>
    </p:spTree>
    <p:extLst>
      <p:ext uri="{BB962C8B-B14F-4D97-AF65-F5344CB8AC3E}">
        <p14:creationId xmlns:p14="http://schemas.microsoft.com/office/powerpoint/2010/main" val="2736051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32FB5-AA08-783E-D7AD-BA803E03E296}"/>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FBE0F2DC-A73E-9CD4-BA18-FA66C1F93497}"/>
              </a:ext>
            </a:extLst>
          </p:cNvPr>
          <p:cNvPicPr>
            <a:picLocks noChangeAspect="1"/>
          </p:cNvPicPr>
          <p:nvPr/>
        </p:nvPicPr>
        <p:blipFill>
          <a:blip r:embed="rId2">
            <a:alphaModFix amt="35000"/>
          </a:blip>
          <a:srcRect t="15434" b="11943"/>
          <a:stretch/>
        </p:blipFill>
        <p:spPr>
          <a:xfrm>
            <a:off x="0" y="578498"/>
            <a:ext cx="12215916" cy="6278196"/>
          </a:xfrm>
          <a:prstGeom prst="rect">
            <a:avLst/>
          </a:prstGeom>
        </p:spPr>
      </p:pic>
      <p:sp>
        <p:nvSpPr>
          <p:cNvPr id="5" name="Rectangle 4">
            <a:extLst>
              <a:ext uri="{FF2B5EF4-FFF2-40B4-BE49-F238E27FC236}">
                <a16:creationId xmlns:a16="http://schemas.microsoft.com/office/drawing/2014/main" id="{B68857B9-6D1B-C545-6833-63EAB5762BF6}"/>
              </a:ext>
            </a:extLst>
          </p:cNvPr>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a:extLst>
              <a:ext uri="{FF2B5EF4-FFF2-40B4-BE49-F238E27FC236}">
                <a16:creationId xmlns:a16="http://schemas.microsoft.com/office/drawing/2014/main" id="{4EC65DEF-6168-8BFD-54B2-88AC4AF606D5}"/>
              </a:ext>
            </a:extLst>
          </p:cNvPr>
          <p:cNvSpPr txBox="1"/>
          <p:nvPr/>
        </p:nvSpPr>
        <p:spPr>
          <a:xfrm>
            <a:off x="4637042" y="77597"/>
            <a:ext cx="2941832" cy="923330"/>
          </a:xfrm>
          <a:prstGeom prst="rect">
            <a:avLst/>
          </a:prstGeom>
          <a:noFill/>
        </p:spPr>
        <p:txBody>
          <a:bodyPr wrap="none" rtlCol="0">
            <a:spAutoFit/>
          </a:bodyPr>
          <a:lstStyle/>
          <a:p>
            <a:pPr algn="ctr"/>
            <a:r>
              <a:rPr lang="en-US" sz="5400" b="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REVISI</a:t>
            </a:r>
            <a:r>
              <a:rPr lang="en-US" sz="5400" b="1" cap="all"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ó</a:t>
            </a:r>
            <a:r>
              <a:rPr lang="en-US" sz="5400" b="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a:t>
            </a:r>
            <a:endParaRPr lang="en-US" sz="5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8CBCD3B0-AD68-5D3C-A96C-2E752C6B52BE}"/>
              </a:ext>
            </a:extLst>
          </p:cNvPr>
          <p:cNvSpPr txBox="1"/>
          <p:nvPr/>
        </p:nvSpPr>
        <p:spPr>
          <a:xfrm>
            <a:off x="1091682" y="1259080"/>
            <a:ext cx="10011747" cy="4801314"/>
          </a:xfrm>
          <a:prstGeom prst="rect">
            <a:avLst/>
          </a:prstGeom>
          <a:noFill/>
        </p:spPr>
        <p:txBody>
          <a:bodyPr wrap="square" rtlCol="0">
            <a:spAutoFit/>
          </a:bodyPr>
          <a:lstStyle/>
          <a:p>
            <a:pPr algn="ctr"/>
            <a:endParaRPr lang="en-US" sz="2400" b="1" dirty="0"/>
          </a:p>
          <a:p>
            <a:pPr algn="ctr"/>
            <a:r>
              <a:rPr lang="es-ES" sz="2400" b="1" dirty="0"/>
              <a:t>En el primer sermón público de Jesús, el Sermón de la Montaña, 
          Jesús comienza enseñándonos las Bienaventuranzas 
que aprendimos en nuestra última reunión. 
Allí Jesús enseñó la ley de la Nueva Alianza, 
(la Nueva Ley), que amplía y cumple las reglas de amor que Dios le dio a Moisés. 
Por favor, abran sus biblias en </a:t>
            </a:r>
            <a:r>
              <a:rPr lang="es-ES" sz="2400" b="1" dirty="0">
                <a:solidFill>
                  <a:srgbClr val="FF0000"/>
                </a:solidFill>
              </a:rPr>
              <a:t>Mateo 5:13-7:29.  </a:t>
            </a:r>
            <a:r>
              <a:rPr lang="es-ES" sz="2400" b="1" dirty="0"/>
              <a:t>
(Las familias deben turnarse para leer las secciones en voz alta).</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26275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AF5A9-8E3D-D1BB-EC74-E79B31F842C8}"/>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A24801B2-2E87-EB07-FF52-F570D86836DA}"/>
              </a:ext>
            </a:extLst>
          </p:cNvPr>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a:extLst>
              <a:ext uri="{FF2B5EF4-FFF2-40B4-BE49-F238E27FC236}">
                <a16:creationId xmlns:a16="http://schemas.microsoft.com/office/drawing/2014/main" id="{E34177EB-892E-5CF2-7FAD-BE6DD0DA6A6F}"/>
              </a:ext>
            </a:extLst>
          </p:cNvPr>
          <p:cNvSpPr txBox="1"/>
          <p:nvPr/>
        </p:nvSpPr>
        <p:spPr>
          <a:xfrm>
            <a:off x="2898647" y="154541"/>
            <a:ext cx="6394699" cy="769441"/>
          </a:xfrm>
          <a:prstGeom prst="rect">
            <a:avLst/>
          </a:prstGeom>
          <a:noFill/>
        </p:spPr>
        <p:txBody>
          <a:bodyPr wrap="none" rtlCol="0">
            <a:spAutoFit/>
          </a:bodyPr>
          <a:lstStyle/>
          <a:p>
            <a:pPr algn="ctr"/>
            <a:r>
              <a:rPr lang="en-US" sz="4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CONVERSACIÓN FAMILIAR</a:t>
            </a:r>
            <a:endParaRPr lang="es-MX" sz="6600" b="1" dirty="0">
              <a:solidFill>
                <a:schemeClr val="bg1"/>
              </a:solidFill>
            </a:endParaRPr>
          </a:p>
        </p:txBody>
      </p:sp>
      <p:sp>
        <p:nvSpPr>
          <p:cNvPr id="2" name="TextBox 1">
            <a:extLst>
              <a:ext uri="{FF2B5EF4-FFF2-40B4-BE49-F238E27FC236}">
                <a16:creationId xmlns:a16="http://schemas.microsoft.com/office/drawing/2014/main" id="{03933BDF-62AD-1895-C2BB-9957A1A1334F}"/>
              </a:ext>
            </a:extLst>
          </p:cNvPr>
          <p:cNvSpPr txBox="1"/>
          <p:nvPr/>
        </p:nvSpPr>
        <p:spPr>
          <a:xfrm>
            <a:off x="325852" y="1385595"/>
            <a:ext cx="5225143" cy="4247317"/>
          </a:xfrm>
          <a:prstGeom prst="rect">
            <a:avLst/>
          </a:prstGeom>
          <a:noFill/>
        </p:spPr>
        <p:txBody>
          <a:bodyPr wrap="square" rtlCol="0">
            <a:spAutoFit/>
          </a:bodyPr>
          <a:lstStyle/>
          <a:p>
            <a:pPr marL="0" marR="0"/>
            <a:endParaRPr lang="en-US" b="1" dirty="0">
              <a:solidFill>
                <a:srgbClr val="000000"/>
              </a:solidFill>
              <a:latin typeface="Times New Roman" panose="02020603050405020304" pitchFamily="18" charset="0"/>
              <a:ea typeface="Times New Roman" panose="02020603050405020304" pitchFamily="18" charset="0"/>
            </a:endParaRPr>
          </a:p>
          <a:p>
            <a:pPr algn="ctr"/>
            <a:r>
              <a:rPr lang="es-ES" sz="2800" b="1" dirty="0">
                <a:solidFill>
                  <a:schemeClr val="accent2"/>
                </a:solidFill>
                <a:latin typeface="Times New Roman" panose="02020603050405020304" pitchFamily="18" charset="0"/>
                <a:ea typeface="Times New Roman" panose="02020603050405020304" pitchFamily="18" charset="0"/>
              </a:rPr>
              <a:t>¿Cuáles son las leyes del amor más desafiantes? 
Los Diez Mandamientos
 o 
¿Las enseñanzas de Jesús en el Sermón de la Montaña? 
¿Cómo/por qué esas leyes del amor son más desafiantes?</a:t>
            </a:r>
            <a:endParaRPr lang="en-US" dirty="0"/>
          </a:p>
        </p:txBody>
      </p:sp>
      <p:sp>
        <p:nvSpPr>
          <p:cNvPr id="3" name="Rectangle 2"/>
          <p:cNvSpPr/>
          <p:nvPr/>
        </p:nvSpPr>
        <p:spPr>
          <a:xfrm>
            <a:off x="5877663" y="5710560"/>
            <a:ext cx="5643776" cy="646331"/>
          </a:xfrm>
          <a:prstGeom prst="rect">
            <a:avLst/>
          </a:prstGeom>
        </p:spPr>
        <p:txBody>
          <a:bodyPr wrap="square">
            <a:spAutoFit/>
          </a:bodyPr>
          <a:lstStyle/>
          <a:p>
            <a:r>
              <a:rPr lang="en-US" dirty="0">
                <a:hlinkClick r:id="rId3"/>
              </a:rPr>
              <a:t>https://youtu.be/cAK9Lzo-Fj0?si=12A-4mTLTIQq5NIB</a:t>
            </a:r>
            <a:endParaRPr lang="en-US" dirty="0"/>
          </a:p>
          <a:p>
            <a:endParaRPr lang="en-US" dirty="0"/>
          </a:p>
        </p:txBody>
      </p:sp>
      <p:pic>
        <p:nvPicPr>
          <p:cNvPr id="7" name="Online Media 6" title="El Sermón del monte The Chosen - en versículos">
            <a:hlinkClick r:id="" action="ppaction://media"/>
            <a:extLst>
              <a:ext uri="{FF2B5EF4-FFF2-40B4-BE49-F238E27FC236}">
                <a16:creationId xmlns:a16="http://schemas.microsoft.com/office/drawing/2014/main" id="{F9266047-9AD7-93C1-D753-32E244622A33}"/>
              </a:ext>
            </a:extLst>
          </p:cNvPr>
          <p:cNvPicPr>
            <a:picLocks noRot="1" noChangeAspect="1"/>
          </p:cNvPicPr>
          <p:nvPr>
            <a:videoFile r:link="rId1"/>
          </p:nvPr>
        </p:nvPicPr>
        <p:blipFill>
          <a:blip r:embed="rId4"/>
          <a:stretch>
            <a:fillRect/>
          </a:stretch>
        </p:blipFill>
        <p:spPr>
          <a:xfrm>
            <a:off x="5877663" y="2180492"/>
            <a:ext cx="5266036" cy="2975317"/>
          </a:xfrm>
          <a:prstGeom prst="rect">
            <a:avLst/>
          </a:prstGeom>
        </p:spPr>
      </p:pic>
    </p:spTree>
    <p:extLst>
      <p:ext uri="{BB962C8B-B14F-4D97-AF65-F5344CB8AC3E}">
        <p14:creationId xmlns:p14="http://schemas.microsoft.com/office/powerpoint/2010/main" val="314444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1816614" y="180692"/>
            <a:ext cx="8558753" cy="595932"/>
          </a:xfrm>
          <a:prstGeom prst="rect">
            <a:avLst/>
          </a:prstGeom>
          <a:noFill/>
        </p:spPr>
        <p:txBody>
          <a:bodyPr wrap="none" rtlCol="0">
            <a:spAutoFit/>
          </a:bodyPr>
          <a:lstStyle/>
          <a:p>
            <a:pPr algn="ctr">
              <a:lnSpc>
                <a:spcPct val="107000"/>
              </a:lnSpc>
              <a:spcAft>
                <a:spcPts val="800"/>
              </a:spcAft>
            </a:pPr>
            <a:r>
              <a:rPr lang="es-ES" sz="32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Cómo nuestra familia sigue los 10 mandamientos</a:t>
            </a:r>
            <a:endParaRPr lang="en-US" sz="4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EB4B9D56-54B3-362C-70B6-4CA9168CC5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6614" y="1259216"/>
            <a:ext cx="8718594" cy="5184601"/>
          </a:xfrm>
          <a:prstGeom prst="rect">
            <a:avLst/>
          </a:prstGeom>
        </p:spPr>
      </p:pic>
    </p:spTree>
    <p:extLst>
      <p:ext uri="{BB962C8B-B14F-4D97-AF65-F5344CB8AC3E}">
        <p14:creationId xmlns:p14="http://schemas.microsoft.com/office/powerpoint/2010/main" val="2177029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2625C5-1580-6E2A-2B79-93DA46CC28C0}"/>
              </a:ext>
            </a:extLst>
          </p:cNvPr>
          <p:cNvPicPr>
            <a:picLocks noChangeAspect="1"/>
          </p:cNvPicPr>
          <p:nvPr/>
        </p:nvPicPr>
        <p:blipFill>
          <a:blip r:embed="rId2" cstate="email">
            <a:alphaModFix amt="20000"/>
            <a:extLst>
              <a:ext uri="{28A0092B-C50C-407E-A947-70E740481C1C}">
                <a14:useLocalDpi xmlns:a14="http://schemas.microsoft.com/office/drawing/2010/main"/>
              </a:ext>
            </a:extLst>
          </a:blip>
          <a:srcRect/>
          <a:stretch/>
        </p:blipFill>
        <p:spPr>
          <a:xfrm>
            <a:off x="-18360" y="1078524"/>
            <a:ext cx="12210360" cy="5779476"/>
          </a:xfrm>
          <a:prstGeom prst="rect">
            <a:avLst/>
          </a:prstGeom>
        </p:spPr>
      </p:pic>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3431658" y="217546"/>
            <a:ext cx="5328703" cy="646331"/>
          </a:xfrm>
          <a:prstGeom prst="rect">
            <a:avLst/>
          </a:prstGeom>
          <a:noFill/>
        </p:spPr>
        <p:txBody>
          <a:bodyPr wrap="none" rtlCol="0">
            <a:spAutoFit/>
          </a:bodyPr>
          <a:lstStyle/>
          <a:p>
            <a:pPr algn="ctr"/>
            <a:r>
              <a:rPr lang="en-US" sz="36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SERMÓN DE LA MONTAÑA</a:t>
            </a:r>
            <a:endParaRPr lang="es-MX" sz="5400" b="1" dirty="0">
              <a:solidFill>
                <a:schemeClr val="accent2"/>
              </a:solidFill>
            </a:endParaRPr>
          </a:p>
        </p:txBody>
      </p:sp>
      <p:sp>
        <p:nvSpPr>
          <p:cNvPr id="8" name="TextBox 7">
            <a:extLst>
              <a:ext uri="{FF2B5EF4-FFF2-40B4-BE49-F238E27FC236}">
                <a16:creationId xmlns:a16="http://schemas.microsoft.com/office/drawing/2014/main" id="{F47FB6F4-CF33-2B0F-B7F4-853114ABD537}"/>
              </a:ext>
            </a:extLst>
          </p:cNvPr>
          <p:cNvSpPr txBox="1"/>
          <p:nvPr/>
        </p:nvSpPr>
        <p:spPr>
          <a:xfrm>
            <a:off x="-18360" y="1078525"/>
            <a:ext cx="12210360" cy="4431213"/>
          </a:xfrm>
          <a:prstGeom prst="rect">
            <a:avLst/>
          </a:prstGeom>
          <a:noFill/>
        </p:spPr>
        <p:txBody>
          <a:bodyPr wrap="square" rtlCol="0">
            <a:spAutoFit/>
          </a:bodyPr>
          <a:lstStyle/>
          <a:p>
            <a:pPr algn="ctr">
              <a:lnSpc>
                <a:spcPct val="107000"/>
              </a:lnSpc>
              <a:spcAft>
                <a:spcPts val="800"/>
              </a:spcAft>
            </a:pPr>
            <a:r>
              <a:rPr lang="es-ES" sz="2800" dirty="0">
                <a:latin typeface="Calibri" panose="020F0502020204030204" pitchFamily="34" charset="0"/>
                <a:ea typeface="Calibri" panose="020F0502020204030204" pitchFamily="34" charset="0"/>
                <a:cs typeface="Times New Roman" panose="02020603050405020304" pitchFamily="18" charset="0"/>
              </a:rPr>
              <a:t>Como leemos en el Sermón de la Montaña, la Nueva Ley o la ley de Dios del amor sobrenatural que nos enseña a amar como Cristo nos ama, es difícil, y básicamente imposible que la sigamos perfectamente, confiando en nuestras propias fuerzas. 
Sin embargo, el Padre nos dio a Jesús, quien no solo nos abrió las puertas del Cielo, sino que también es el Camino, la Verdad y la Vida para nosotros.                                                          ¡Es Jesús quien nos da la gracia de vivir las leyes de Su Padre del Amor Divino!</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60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a:t>
            </a:r>
            <a:r>
              <a:rPr lang="en-US" sz="6000" b="1" dirty="0" err="1">
                <a:solidFill>
                  <a:schemeClr val="accent2"/>
                </a:solidFill>
                <a:latin typeface="Calibri" panose="020F0502020204030204" pitchFamily="34" charset="0"/>
                <a:ea typeface="Calibri" panose="020F0502020204030204" pitchFamily="34" charset="0"/>
                <a:cs typeface="Times New Roman" panose="02020603050405020304" pitchFamily="18" charset="0"/>
              </a:rPr>
              <a:t>Cómo</a:t>
            </a:r>
            <a:r>
              <a:rPr lang="en-US" sz="60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 </a:t>
            </a:r>
            <a:r>
              <a:rPr lang="en-US" sz="6000" b="1" dirty="0" err="1">
                <a:solidFill>
                  <a:schemeClr val="accent2"/>
                </a:solidFill>
                <a:latin typeface="Calibri" panose="020F0502020204030204" pitchFamily="34" charset="0"/>
                <a:ea typeface="Calibri" panose="020F0502020204030204" pitchFamily="34" charset="0"/>
                <a:cs typeface="Times New Roman" panose="02020603050405020304" pitchFamily="18" charset="0"/>
              </a:rPr>
              <a:t>nos</a:t>
            </a:r>
            <a:r>
              <a:rPr lang="en-US" sz="60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 da Jesús </a:t>
            </a:r>
            <a:r>
              <a:rPr lang="en-US" sz="6000" b="1" dirty="0" err="1">
                <a:solidFill>
                  <a:schemeClr val="accent2"/>
                </a:solidFill>
                <a:latin typeface="Calibri" panose="020F0502020204030204" pitchFamily="34" charset="0"/>
                <a:ea typeface="Calibri" panose="020F0502020204030204" pitchFamily="34" charset="0"/>
                <a:cs typeface="Times New Roman" panose="02020603050405020304" pitchFamily="18" charset="0"/>
              </a:rPr>
              <a:t>esta</a:t>
            </a:r>
            <a:r>
              <a:rPr lang="en-US" sz="60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 </a:t>
            </a:r>
            <a:r>
              <a:rPr lang="en-US" sz="6000" b="1" dirty="0" err="1">
                <a:solidFill>
                  <a:schemeClr val="accent2"/>
                </a:solidFill>
                <a:latin typeface="Calibri" panose="020F0502020204030204" pitchFamily="34" charset="0"/>
                <a:ea typeface="Calibri" panose="020F0502020204030204" pitchFamily="34" charset="0"/>
                <a:cs typeface="Times New Roman" panose="02020603050405020304" pitchFamily="18" charset="0"/>
              </a:rPr>
              <a:t>gracia</a:t>
            </a:r>
            <a:r>
              <a:rPr lang="en-US" sz="60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159594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20962</TotalTime>
  <Words>1271</Words>
  <Application>Microsoft Office PowerPoint</Application>
  <PresentationFormat>Widescreen</PresentationFormat>
  <Paragraphs>77</Paragraphs>
  <Slides>13</Slides>
  <Notes>0</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Antenna Black</vt:lpstr>
      <vt:lpstr>Arial</vt:lpstr>
      <vt:lpstr>Calibri</vt:lpstr>
      <vt:lpstr>Calibri Light</vt:lpstr>
      <vt:lpstr>MenoDisplayCondensed-SemiBoldItalic</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Oppermann</dc:creator>
  <cp:lastModifiedBy>Patrick Metts, LPC</cp:lastModifiedBy>
  <cp:revision>146</cp:revision>
  <dcterms:created xsi:type="dcterms:W3CDTF">2021-11-19T16:04:10Z</dcterms:created>
  <dcterms:modified xsi:type="dcterms:W3CDTF">2025-02-21T16:42:10Z</dcterms:modified>
</cp:coreProperties>
</file>